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64" r:id="rId2"/>
    <p:sldId id="256" r:id="rId3"/>
    <p:sldId id="267" r:id="rId4"/>
    <p:sldId id="259" r:id="rId5"/>
    <p:sldId id="260" r:id="rId6"/>
    <p:sldId id="266" r:id="rId7"/>
    <p:sldId id="257" r:id="rId8"/>
    <p:sldId id="258" r:id="rId9"/>
    <p:sldId id="261" r:id="rId10"/>
    <p:sldId id="262" r:id="rId11"/>
    <p:sldId id="263" r:id="rId12"/>
    <p:sldId id="265"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7" d="100"/>
          <a:sy n="77" d="100"/>
        </p:scale>
        <p:origin x="86" y="22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8D41E18B-5E5A-43CB-8948-5FC3E32DC0FD}" type="datetimeFigureOut">
              <a:rPr lang="ru-RU" smtClean="0"/>
              <a:t>15.03.2019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7CDFB67-1760-4D2C-9D44-FF8065DB9B8F}" type="slidenum">
              <a:rPr lang="ru-RU" smtClean="0"/>
              <a:t>‹#›</a:t>
            </a:fld>
            <a:endParaRPr lang="ru-RU"/>
          </a:p>
        </p:txBody>
      </p:sp>
    </p:spTree>
    <p:extLst>
      <p:ext uri="{BB962C8B-B14F-4D97-AF65-F5344CB8AC3E}">
        <p14:creationId xmlns:p14="http://schemas.microsoft.com/office/powerpoint/2010/main" val="972302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D41E18B-5E5A-43CB-8948-5FC3E32DC0FD}" type="datetimeFigureOut">
              <a:rPr lang="ru-RU" smtClean="0"/>
              <a:t>15.03.2019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7CDFB67-1760-4D2C-9D44-FF8065DB9B8F}" type="slidenum">
              <a:rPr lang="ru-RU" smtClean="0"/>
              <a:t>‹#›</a:t>
            </a:fld>
            <a:endParaRPr lang="ru-RU"/>
          </a:p>
        </p:txBody>
      </p:sp>
    </p:spTree>
    <p:extLst>
      <p:ext uri="{BB962C8B-B14F-4D97-AF65-F5344CB8AC3E}">
        <p14:creationId xmlns:p14="http://schemas.microsoft.com/office/powerpoint/2010/main" val="4264149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D41E18B-5E5A-43CB-8948-5FC3E32DC0FD}" type="datetimeFigureOut">
              <a:rPr lang="ru-RU" smtClean="0"/>
              <a:t>15.03.2019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7CDFB67-1760-4D2C-9D44-FF8065DB9B8F}" type="slidenum">
              <a:rPr lang="ru-RU" smtClean="0"/>
              <a:t>‹#›</a:t>
            </a:fld>
            <a:endParaRPr lang="ru-RU"/>
          </a:p>
        </p:txBody>
      </p:sp>
    </p:spTree>
    <p:extLst>
      <p:ext uri="{BB962C8B-B14F-4D97-AF65-F5344CB8AC3E}">
        <p14:creationId xmlns:p14="http://schemas.microsoft.com/office/powerpoint/2010/main" val="1667846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8D41E18B-5E5A-43CB-8948-5FC3E32DC0FD}" type="datetimeFigureOut">
              <a:rPr lang="ru-RU" smtClean="0"/>
              <a:t>15.03.2019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7CDFB67-1760-4D2C-9D44-FF8065DB9B8F}" type="slidenum">
              <a:rPr lang="ru-RU" smtClean="0"/>
              <a:t>‹#›</a:t>
            </a:fld>
            <a:endParaRPr lang="ru-RU"/>
          </a:p>
        </p:txBody>
      </p:sp>
    </p:spTree>
    <p:extLst>
      <p:ext uri="{BB962C8B-B14F-4D97-AF65-F5344CB8AC3E}">
        <p14:creationId xmlns:p14="http://schemas.microsoft.com/office/powerpoint/2010/main" val="3846577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8D41E18B-5E5A-43CB-8948-5FC3E32DC0FD}" type="datetimeFigureOut">
              <a:rPr lang="ru-RU" smtClean="0"/>
              <a:t>15.03.2019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27CDFB67-1760-4D2C-9D44-FF8065DB9B8F}" type="slidenum">
              <a:rPr lang="ru-RU" smtClean="0"/>
              <a:t>‹#›</a:t>
            </a:fld>
            <a:endParaRPr lang="ru-RU"/>
          </a:p>
        </p:txBody>
      </p:sp>
    </p:spTree>
    <p:extLst>
      <p:ext uri="{BB962C8B-B14F-4D97-AF65-F5344CB8AC3E}">
        <p14:creationId xmlns:p14="http://schemas.microsoft.com/office/powerpoint/2010/main" val="2640382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8D41E18B-5E5A-43CB-8948-5FC3E32DC0FD}" type="datetimeFigureOut">
              <a:rPr lang="ru-RU" smtClean="0"/>
              <a:t>15.03.2019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7CDFB67-1760-4D2C-9D44-FF8065DB9B8F}" type="slidenum">
              <a:rPr lang="ru-RU" smtClean="0"/>
              <a:t>‹#›</a:t>
            </a:fld>
            <a:endParaRPr lang="ru-RU"/>
          </a:p>
        </p:txBody>
      </p:sp>
    </p:spTree>
    <p:extLst>
      <p:ext uri="{BB962C8B-B14F-4D97-AF65-F5344CB8AC3E}">
        <p14:creationId xmlns:p14="http://schemas.microsoft.com/office/powerpoint/2010/main" val="2776921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41E18B-5E5A-43CB-8948-5FC3E32DC0FD}" type="datetimeFigureOut">
              <a:rPr lang="ru-RU" smtClean="0"/>
              <a:t>15.03.2019</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27CDFB67-1760-4D2C-9D44-FF8065DB9B8F}" type="slidenum">
              <a:rPr lang="ru-RU" smtClean="0"/>
              <a:t>‹#›</a:t>
            </a:fld>
            <a:endParaRPr lang="ru-RU"/>
          </a:p>
        </p:txBody>
      </p:sp>
    </p:spTree>
    <p:extLst>
      <p:ext uri="{BB962C8B-B14F-4D97-AF65-F5344CB8AC3E}">
        <p14:creationId xmlns:p14="http://schemas.microsoft.com/office/powerpoint/2010/main" val="1085708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8D41E18B-5E5A-43CB-8948-5FC3E32DC0FD}" type="datetimeFigureOut">
              <a:rPr lang="ru-RU" smtClean="0"/>
              <a:t>15.03.2019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7CDFB67-1760-4D2C-9D44-FF8065DB9B8F}" type="slidenum">
              <a:rPr lang="ru-RU" smtClean="0"/>
              <a:t>‹#›</a:t>
            </a:fld>
            <a:endParaRPr lang="ru-RU"/>
          </a:p>
        </p:txBody>
      </p:sp>
    </p:spTree>
    <p:extLst>
      <p:ext uri="{BB962C8B-B14F-4D97-AF65-F5344CB8AC3E}">
        <p14:creationId xmlns:p14="http://schemas.microsoft.com/office/powerpoint/2010/main" val="733138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D41E18B-5E5A-43CB-8948-5FC3E32DC0FD}" type="datetimeFigureOut">
              <a:rPr lang="ru-RU" smtClean="0"/>
              <a:t>15.03.2019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7CDFB67-1760-4D2C-9D44-FF8065DB9B8F}" type="slidenum">
              <a:rPr lang="ru-RU" smtClean="0"/>
              <a:t>‹#›</a:t>
            </a:fld>
            <a:endParaRPr lang="ru-RU"/>
          </a:p>
        </p:txBody>
      </p:sp>
    </p:spTree>
    <p:extLst>
      <p:ext uri="{BB962C8B-B14F-4D97-AF65-F5344CB8AC3E}">
        <p14:creationId xmlns:p14="http://schemas.microsoft.com/office/powerpoint/2010/main" val="2467300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D41E18B-5E5A-43CB-8948-5FC3E32DC0FD}" type="datetimeFigureOut">
              <a:rPr lang="ru-RU" smtClean="0"/>
              <a:t>15.03.2019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7CDFB67-1760-4D2C-9D44-FF8065DB9B8F}" type="slidenum">
              <a:rPr lang="ru-RU" smtClean="0"/>
              <a:t>‹#›</a:t>
            </a:fld>
            <a:endParaRPr lang="ru-RU"/>
          </a:p>
        </p:txBody>
      </p:sp>
    </p:spTree>
    <p:extLst>
      <p:ext uri="{BB962C8B-B14F-4D97-AF65-F5344CB8AC3E}">
        <p14:creationId xmlns:p14="http://schemas.microsoft.com/office/powerpoint/2010/main" val="2273841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D41E18B-5E5A-43CB-8948-5FC3E32DC0FD}" type="datetimeFigureOut">
              <a:rPr lang="ru-RU" smtClean="0"/>
              <a:t>15.03.2019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7CDFB67-1760-4D2C-9D44-FF8065DB9B8F}"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4361162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D41E18B-5E5A-43CB-8948-5FC3E32DC0FD}" type="datetimeFigureOut">
              <a:rPr lang="ru-RU" smtClean="0"/>
              <a:t>15.03.2019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7CDFB67-1760-4D2C-9D44-FF8065DB9B8F}" type="slidenum">
              <a:rPr lang="ru-RU" smtClean="0"/>
              <a:t>‹#›</a:t>
            </a:fld>
            <a:endParaRPr lang="ru-RU"/>
          </a:p>
        </p:txBody>
      </p:sp>
    </p:spTree>
    <p:extLst>
      <p:ext uri="{BB962C8B-B14F-4D97-AF65-F5344CB8AC3E}">
        <p14:creationId xmlns:p14="http://schemas.microsoft.com/office/powerpoint/2010/main" val="21181318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D41E18B-5E5A-43CB-8948-5FC3E32DC0FD}" type="datetimeFigureOut">
              <a:rPr lang="ru-RU" smtClean="0"/>
              <a:t>15.03.2019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7CDFB67-1760-4D2C-9D44-FF8065DB9B8F}"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908229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D41E18B-5E5A-43CB-8948-5FC3E32DC0FD}" type="datetimeFigureOut">
              <a:rPr lang="ru-RU" smtClean="0"/>
              <a:t>15.03.2019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7CDFB67-1760-4D2C-9D44-FF8065DB9B8F}" type="slidenum">
              <a:rPr lang="ru-RU" smtClean="0"/>
              <a:t>‹#›</a:t>
            </a:fld>
            <a:endParaRPr lang="ru-RU"/>
          </a:p>
        </p:txBody>
      </p:sp>
    </p:spTree>
    <p:extLst>
      <p:ext uri="{BB962C8B-B14F-4D97-AF65-F5344CB8AC3E}">
        <p14:creationId xmlns:p14="http://schemas.microsoft.com/office/powerpoint/2010/main" val="42791172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D41E18B-5E5A-43CB-8948-5FC3E32DC0FD}" type="datetimeFigureOut">
              <a:rPr lang="ru-RU" smtClean="0"/>
              <a:t>15.03.2019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7CDFB67-1760-4D2C-9D44-FF8065DB9B8F}" type="slidenum">
              <a:rPr lang="ru-RU" smtClean="0"/>
              <a:t>‹#›</a:t>
            </a:fld>
            <a:endParaRPr lang="ru-RU"/>
          </a:p>
        </p:txBody>
      </p:sp>
    </p:spTree>
    <p:extLst>
      <p:ext uri="{BB962C8B-B14F-4D97-AF65-F5344CB8AC3E}">
        <p14:creationId xmlns:p14="http://schemas.microsoft.com/office/powerpoint/2010/main" val="1713454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D41E18B-5E5A-43CB-8948-5FC3E32DC0FD}" type="datetimeFigureOut">
              <a:rPr lang="ru-RU" smtClean="0"/>
              <a:t>15.03.2019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7CDFB67-1760-4D2C-9D44-FF8065DB9B8F}" type="slidenum">
              <a:rPr lang="ru-RU" smtClean="0"/>
              <a:t>‹#›</a:t>
            </a:fld>
            <a:endParaRPr lang="ru-RU"/>
          </a:p>
        </p:txBody>
      </p:sp>
    </p:spTree>
    <p:extLst>
      <p:ext uri="{BB962C8B-B14F-4D97-AF65-F5344CB8AC3E}">
        <p14:creationId xmlns:p14="http://schemas.microsoft.com/office/powerpoint/2010/main" val="1587868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D41E18B-5E5A-43CB-8948-5FC3E32DC0FD}" type="datetimeFigureOut">
              <a:rPr lang="ru-RU" smtClean="0"/>
              <a:t>15.03.2019</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7CDFB67-1760-4D2C-9D44-FF8065DB9B8F}" type="slidenum">
              <a:rPr lang="ru-RU" smtClean="0"/>
              <a:t>‹#›</a:t>
            </a:fld>
            <a:endParaRPr lang="ru-RU"/>
          </a:p>
        </p:txBody>
      </p:sp>
    </p:spTree>
    <p:extLst>
      <p:ext uri="{BB962C8B-B14F-4D97-AF65-F5344CB8AC3E}">
        <p14:creationId xmlns:p14="http://schemas.microsoft.com/office/powerpoint/2010/main" val="394025773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tom.tilimen.org/5v011000-fizika-oitu-tri-kndizgi.html" TargetMode="External"/><Relationship Id="rId2" Type="http://schemas.openxmlformats.org/officeDocument/2006/relationships/hyperlink" Target="http://stom.tilimen.org/tirekimil-apparati-bzilfan-balalardi-eleumettik--psihologiyali.html" TargetMode="External"/><Relationship Id="rId1" Type="http://schemas.openxmlformats.org/officeDocument/2006/relationships/slideLayout" Target="../slideLayouts/slideLayout2.xml"/><Relationship Id="rId4" Type="http://schemas.openxmlformats.org/officeDocument/2006/relationships/hyperlink" Target="http://stom.tilimen.org/1-jalpi-blim-ana-tilin-ardataj-bil.html"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dereksiz.org/sabati-tairibi-9-jerdi-pishini-jene-olshemi.html" TargetMode="External"/><Relationship Id="rId7" Type="http://schemas.openxmlformats.org/officeDocument/2006/relationships/hyperlink" Target="http://dereksiz.org/ekimshilik-i-bzushili-turali-v4.html" TargetMode="External"/><Relationship Id="rId2" Type="http://schemas.openxmlformats.org/officeDocument/2006/relationships/hyperlink" Target="http://dereksiz.org/319-otinish-kelip-tsti-oni-ishinde-298-jazbasha-otinish-elektr-v3.html" TargetMode="External"/><Relationship Id="rId1" Type="http://schemas.openxmlformats.org/officeDocument/2006/relationships/slideLayout" Target="../slideLayouts/slideLayout2.xml"/><Relationship Id="rId6" Type="http://schemas.openxmlformats.org/officeDocument/2006/relationships/hyperlink" Target="http://dereksiz.org/sabati-tairibi-tik-brishti-koordinatali-jaziti-koordinatalari.html" TargetMode="External"/><Relationship Id="rId5" Type="http://schemas.openxmlformats.org/officeDocument/2006/relationships/hyperlink" Target="http://dereksiz.org/biocenoz-birlese-tirshilik-etetin-trlerdi-krdeli-tabifi-jiinti.html" TargetMode="External"/><Relationship Id="rId4" Type="http://schemas.openxmlformats.org/officeDocument/2006/relationships/hyperlink" Target="http://dereksiz.org/1-azastanni-mineraldi-shikizat-resutarini-geografiyasi-jene-ol.html"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               Қолданбалы Геодезия</a:t>
            </a:r>
            <a:endParaRPr lang="ru-RU" dirty="0"/>
          </a:p>
        </p:txBody>
      </p:sp>
      <p:pic>
        <p:nvPicPr>
          <p:cNvPr id="3074" name="Picture 2" descr="https://www.rmnt.ru/pub/uploads/201305/2889340287400106.jpg"/>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832894" y="2477294"/>
            <a:ext cx="4286250" cy="3248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120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9574" y="89452"/>
            <a:ext cx="12095922" cy="6867939"/>
          </a:xfrm>
        </p:spPr>
        <p:txBody>
          <a:bodyPr>
            <a:normAutofit fontScale="92500" lnSpcReduction="10000"/>
          </a:bodyPr>
          <a:lstStyle/>
          <a:p>
            <a:r>
              <a:rPr lang="ru-RU" dirty="0" err="1"/>
              <a:t>Қолданбалы</a:t>
            </a:r>
            <a:r>
              <a:rPr lang="ru-RU" dirty="0"/>
              <a:t> геодезия - </a:t>
            </a:r>
            <a:r>
              <a:rPr lang="ru-RU" dirty="0" err="1"/>
              <a:t>ізденістер</a:t>
            </a:r>
            <a:r>
              <a:rPr lang="ru-RU" dirty="0"/>
              <a:t>, </a:t>
            </a:r>
            <a:r>
              <a:rPr lang="ru-RU" dirty="0" err="1"/>
              <a:t>құрылыстар</a:t>
            </a:r>
            <a:r>
              <a:rPr lang="ru-RU" dirty="0"/>
              <a:t> мен </a:t>
            </a:r>
            <a:r>
              <a:rPr lang="ru-RU" dirty="0" err="1"/>
              <a:t>инженерлік</a:t>
            </a:r>
            <a:r>
              <a:rPr lang="ru-RU" dirty="0"/>
              <a:t> </a:t>
            </a:r>
            <a:r>
              <a:rPr lang="ru-RU" dirty="0" err="1"/>
              <a:t>ғимараттарды</a:t>
            </a:r>
            <a:r>
              <a:rPr lang="ru-RU" dirty="0"/>
              <a:t> салу </a:t>
            </a:r>
            <a:r>
              <a:rPr lang="ru-RU" dirty="0" err="1"/>
              <a:t>және</a:t>
            </a:r>
            <a:r>
              <a:rPr lang="ru-RU" dirty="0"/>
              <a:t> </a:t>
            </a:r>
            <a:r>
              <a:rPr lang="ru-RU" dirty="0" err="1"/>
              <a:t>пайдалану</a:t>
            </a:r>
            <a:r>
              <a:rPr lang="ru-RU" dirty="0"/>
              <a:t>, </a:t>
            </a:r>
            <a:r>
              <a:rPr lang="ru-RU" dirty="0" err="1"/>
              <a:t>кұрылыс</a:t>
            </a:r>
            <a:r>
              <a:rPr lang="ru-RU" dirty="0"/>
              <a:t> </a:t>
            </a:r>
            <a:r>
              <a:rPr lang="ru-RU" dirty="0" err="1"/>
              <a:t>жабдыктарын</a:t>
            </a:r>
            <a:r>
              <a:rPr lang="ru-RU" dirty="0"/>
              <a:t> </a:t>
            </a:r>
            <a:r>
              <a:rPr lang="ru-RU" dirty="0" err="1"/>
              <a:t>монтаждау</a:t>
            </a:r>
            <a:r>
              <a:rPr lang="ru-RU" dirty="0"/>
              <a:t>, </a:t>
            </a:r>
            <a:r>
              <a:rPr lang="ru-RU" dirty="0" err="1"/>
              <a:t>табиғат</a:t>
            </a:r>
            <a:r>
              <a:rPr lang="ru-RU" dirty="0"/>
              <a:t> </a:t>
            </a:r>
            <a:r>
              <a:rPr lang="ru-RU" dirty="0" err="1"/>
              <a:t>байлықтарын</a:t>
            </a:r>
            <a:r>
              <a:rPr lang="ru-RU" dirty="0"/>
              <a:t> </a:t>
            </a:r>
            <a:r>
              <a:rPr lang="ru-RU" dirty="0" err="1"/>
              <a:t>пайдалану</a:t>
            </a:r>
            <a:r>
              <a:rPr lang="ru-RU" dirty="0"/>
              <a:t>, </a:t>
            </a:r>
            <a:r>
              <a:rPr lang="ru-RU" dirty="0" err="1"/>
              <a:t>т.б</a:t>
            </a:r>
            <a:r>
              <a:rPr lang="ru-RU" dirty="0"/>
              <a:t>. </a:t>
            </a:r>
            <a:r>
              <a:rPr lang="ru-RU" dirty="0" err="1"/>
              <a:t>инженерлік</a:t>
            </a:r>
            <a:r>
              <a:rPr lang="ru-RU" dirty="0"/>
              <a:t> </a:t>
            </a:r>
            <a:r>
              <a:rPr lang="ru-RU" dirty="0" err="1"/>
              <a:t>жұмыстар</a:t>
            </a:r>
            <a:r>
              <a:rPr lang="ru-RU" dirty="0"/>
              <a:t> </a:t>
            </a:r>
            <a:r>
              <a:rPr lang="ru-RU" dirty="0" err="1"/>
              <a:t>кезінде</a:t>
            </a:r>
            <a:r>
              <a:rPr lang="ru-RU" dirty="0"/>
              <a:t> </a:t>
            </a:r>
            <a:r>
              <a:rPr lang="ru-RU" dirty="0" err="1"/>
              <a:t>атқарылатын</a:t>
            </a:r>
            <a:r>
              <a:rPr lang="ru-RU" dirty="0"/>
              <a:t> </a:t>
            </a:r>
            <a:r>
              <a:rPr lang="ru-RU" dirty="0" err="1"/>
              <a:t>геодезиялык</a:t>
            </a:r>
            <a:r>
              <a:rPr lang="ru-RU" dirty="0"/>
              <a:t> </a:t>
            </a:r>
            <a:r>
              <a:rPr lang="ru-RU" dirty="0" err="1"/>
              <a:t>жұмыстардың</a:t>
            </a:r>
            <a:r>
              <a:rPr lang="ru-RU" dirty="0"/>
              <a:t> </a:t>
            </a:r>
            <a:r>
              <a:rPr lang="ru-RU" dirty="0" err="1"/>
              <a:t>әдістерін</a:t>
            </a:r>
            <a:r>
              <a:rPr lang="ru-RU" dirty="0"/>
              <a:t> </a:t>
            </a:r>
            <a:r>
              <a:rPr lang="ru-RU" dirty="0" err="1"/>
              <a:t>зерттеумен</a:t>
            </a:r>
            <a:r>
              <a:rPr lang="ru-RU" dirty="0"/>
              <a:t> </a:t>
            </a:r>
            <a:r>
              <a:rPr lang="ru-RU" dirty="0" err="1"/>
              <a:t>айналысады</a:t>
            </a:r>
            <a:r>
              <a:rPr lang="ru-RU" dirty="0"/>
              <a:t>. </a:t>
            </a:r>
            <a:r>
              <a:rPr lang="ru-RU" dirty="0" err="1"/>
              <a:t>Қолданбалы</a:t>
            </a:r>
            <a:r>
              <a:rPr lang="ru-RU" dirty="0"/>
              <a:t> </a:t>
            </a:r>
            <a:r>
              <a:rPr lang="ru-RU" dirty="0" err="1"/>
              <a:t>геодезияда</a:t>
            </a:r>
            <a:r>
              <a:rPr lang="ru-RU" dirty="0"/>
              <a:t> </a:t>
            </a:r>
            <a:r>
              <a:rPr lang="ru-RU" dirty="0" err="1"/>
              <a:t>жоғарғы</a:t>
            </a:r>
            <a:r>
              <a:rPr lang="ru-RU" dirty="0"/>
              <a:t> </a:t>
            </a:r>
            <a:r>
              <a:rPr lang="ru-RU" dirty="0" err="1"/>
              <a:t>геодезияның</a:t>
            </a:r>
            <a:r>
              <a:rPr lang="ru-RU" dirty="0"/>
              <a:t>, </a:t>
            </a:r>
            <a:r>
              <a:rPr lang="ru-RU" dirty="0" err="1"/>
              <a:t>топографияның</a:t>
            </a:r>
            <a:r>
              <a:rPr lang="ru-RU" dirty="0"/>
              <a:t>, </a:t>
            </a:r>
            <a:r>
              <a:rPr lang="ru-RU" dirty="0" err="1"/>
              <a:t>маркшейдерлік</a:t>
            </a:r>
            <a:r>
              <a:rPr lang="ru-RU" dirty="0"/>
              <a:t> </a:t>
            </a:r>
            <a:r>
              <a:rPr lang="ru-RU" dirty="0" err="1"/>
              <a:t>істің</a:t>
            </a:r>
            <a:r>
              <a:rPr lang="ru-RU" dirty="0"/>
              <a:t> де </a:t>
            </a:r>
            <a:r>
              <a:rPr lang="ru-RU" dirty="0" err="1"/>
              <a:t>негіздері</a:t>
            </a:r>
            <a:r>
              <a:rPr lang="ru-RU" dirty="0"/>
              <a:t> </a:t>
            </a:r>
            <a:r>
              <a:rPr lang="ru-RU" dirty="0" err="1"/>
              <a:t>кең</a:t>
            </a:r>
            <a:r>
              <a:rPr lang="ru-RU" dirty="0"/>
              <a:t> </a:t>
            </a:r>
            <a:r>
              <a:rPr lang="ru-RU" dirty="0" err="1"/>
              <a:t>пайдаланылады</a:t>
            </a:r>
            <a:r>
              <a:rPr lang="ru-RU" dirty="0"/>
              <a:t>, ал </a:t>
            </a:r>
            <a:r>
              <a:rPr lang="ru-RU" dirty="0" err="1"/>
              <a:t>кей</a:t>
            </a:r>
            <a:r>
              <a:rPr lang="ru-RU" dirty="0"/>
              <a:t> </a:t>
            </a:r>
            <a:r>
              <a:rPr lang="ru-RU" dirty="0" err="1"/>
              <a:t>кездерде</a:t>
            </a:r>
            <a:r>
              <a:rPr lang="ru-RU" dirty="0"/>
              <a:t> </a:t>
            </a:r>
            <a:r>
              <a:rPr lang="ru-RU" dirty="0" err="1"/>
              <a:t>өзіне</a:t>
            </a:r>
            <a:r>
              <a:rPr lang="ru-RU" dirty="0"/>
              <a:t> </a:t>
            </a:r>
            <a:r>
              <a:rPr lang="ru-RU" dirty="0" err="1"/>
              <a:t>тән</a:t>
            </a:r>
            <a:r>
              <a:rPr lang="ru-RU" dirty="0"/>
              <a:t> </a:t>
            </a:r>
            <a:r>
              <a:rPr lang="ru-RU" dirty="0" err="1"/>
              <a:t>өлшеу</a:t>
            </a:r>
            <a:r>
              <a:rPr lang="ru-RU" dirty="0"/>
              <a:t> </a:t>
            </a:r>
            <a:r>
              <a:rPr lang="ru-RU" dirty="0" err="1"/>
              <a:t>тәсілдері</a:t>
            </a:r>
            <a:r>
              <a:rPr lang="ru-RU" dirty="0"/>
              <a:t> мен </a:t>
            </a:r>
            <a:r>
              <a:rPr lang="ru-RU" dirty="0" err="1"/>
              <a:t>аспаптарын</a:t>
            </a:r>
            <a:r>
              <a:rPr lang="ru-RU" dirty="0"/>
              <a:t> </a:t>
            </a:r>
            <a:r>
              <a:rPr lang="ru-RU" dirty="0" err="1"/>
              <a:t>қолданады</a:t>
            </a:r>
            <a:r>
              <a:rPr lang="ru-RU" dirty="0"/>
              <a:t>.</a:t>
            </a:r>
            <a:r>
              <a:rPr lang="ru-RU" dirty="0" smtClean="0"/>
              <a:t/>
            </a:r>
            <a:br>
              <a:rPr lang="ru-RU" dirty="0" smtClean="0"/>
            </a:br>
            <a:r>
              <a:rPr lang="ru-RU" dirty="0"/>
              <a:t>Геодезия </a:t>
            </a:r>
            <a:r>
              <a:rPr lang="ru-RU" dirty="0" err="1"/>
              <a:t>пәнінің</a:t>
            </a:r>
            <a:r>
              <a:rPr lang="ru-RU" dirty="0"/>
              <a:t> </a:t>
            </a:r>
            <a:r>
              <a:rPr lang="ru-RU" dirty="0" err="1"/>
              <a:t>негізгі</a:t>
            </a:r>
            <a:r>
              <a:rPr lang="ru-RU" dirty="0"/>
              <a:t> </a:t>
            </a:r>
            <a:r>
              <a:rPr lang="ru-RU" dirty="0" err="1"/>
              <a:t>ғылыми-техникалық</a:t>
            </a:r>
            <a:r>
              <a:rPr lang="ru-RU" dirty="0"/>
              <a:t> </a:t>
            </a:r>
            <a:r>
              <a:rPr lang="ru-RU" dirty="0" err="1"/>
              <a:t>міндеттеріне</a:t>
            </a:r>
            <a:r>
              <a:rPr lang="ru-RU" dirty="0"/>
              <a:t> </a:t>
            </a:r>
            <a:r>
              <a:rPr lang="ru-RU" dirty="0" err="1"/>
              <a:t>мына</a:t>
            </a:r>
            <a:r>
              <a:rPr lang="ru-RU" dirty="0"/>
              <a:t> </a:t>
            </a:r>
            <a:r>
              <a:rPr lang="ru-RU" dirty="0" err="1"/>
              <a:t>төмендегідей</a:t>
            </a:r>
            <a:r>
              <a:rPr lang="ru-RU" dirty="0"/>
              <a:t> </a:t>
            </a:r>
            <a:r>
              <a:rPr lang="ru-RU" dirty="0" err="1"/>
              <a:t>жұмыстар</a:t>
            </a:r>
            <a:r>
              <a:rPr lang="ru-RU" dirty="0"/>
              <a:t> </a:t>
            </a:r>
            <a:r>
              <a:rPr lang="ru-RU" dirty="0" err="1"/>
              <a:t>жатады</a:t>
            </a:r>
            <a:r>
              <a:rPr lang="ru-RU" dirty="0"/>
              <a:t>: - </a:t>
            </a:r>
            <a:r>
              <a:rPr lang="ru-RU" dirty="0" err="1"/>
              <a:t>жер</a:t>
            </a:r>
            <a:r>
              <a:rPr lang="ru-RU" dirty="0"/>
              <a:t> </a:t>
            </a:r>
            <a:r>
              <a:rPr lang="ru-RU" dirty="0" err="1"/>
              <a:t>бетіндегі</a:t>
            </a:r>
            <a:r>
              <a:rPr lang="ru-RU" dirty="0"/>
              <a:t> </a:t>
            </a:r>
            <a:r>
              <a:rPr lang="ru-RU" dirty="0" err="1"/>
              <a:t>нүктелердің</a:t>
            </a:r>
            <a:r>
              <a:rPr lang="ru-RU" dirty="0"/>
              <a:t> </a:t>
            </a:r>
            <a:r>
              <a:rPr lang="ru-RU" dirty="0" err="1"/>
              <a:t>координаттарын</a:t>
            </a:r>
            <a:r>
              <a:rPr lang="ru-RU" dirty="0"/>
              <a:t> </a:t>
            </a:r>
            <a:r>
              <a:rPr lang="ru-RU" dirty="0" err="1"/>
              <a:t>белгілі</a:t>
            </a:r>
            <a:r>
              <a:rPr lang="ru-RU" dirty="0"/>
              <a:t> </a:t>
            </a:r>
            <a:r>
              <a:rPr lang="ru-RU" dirty="0" err="1"/>
              <a:t>бір</a:t>
            </a:r>
            <a:r>
              <a:rPr lang="ru-RU" dirty="0"/>
              <a:t> </a:t>
            </a:r>
            <a:r>
              <a:rPr lang="ru-RU" dirty="0" err="1"/>
              <a:t>жүйеде</a:t>
            </a:r>
            <a:r>
              <a:rPr lang="ru-RU" dirty="0"/>
              <a:t> </a:t>
            </a:r>
            <a:r>
              <a:rPr lang="ru-RU" dirty="0" err="1"/>
              <a:t>аныктау</a:t>
            </a:r>
            <a:r>
              <a:rPr lang="ru-RU" dirty="0"/>
              <a:t>; - тау-</a:t>
            </a:r>
            <a:r>
              <a:rPr lang="ru-RU" dirty="0" err="1"/>
              <a:t>кен</a:t>
            </a:r>
            <a:r>
              <a:rPr lang="ru-RU" dirty="0"/>
              <a:t> </a:t>
            </a:r>
            <a:r>
              <a:rPr lang="ru-RU" dirty="0" err="1"/>
              <a:t>кәсіпорындарын</a:t>
            </a:r>
            <a:r>
              <a:rPr lang="ru-RU" dirty="0"/>
              <a:t> </a:t>
            </a:r>
            <a:r>
              <a:rPr lang="ru-RU" dirty="0" err="1"/>
              <a:t>жобалау</a:t>
            </a:r>
            <a:r>
              <a:rPr lang="ru-RU" dirty="0"/>
              <a:t>, салу </a:t>
            </a:r>
            <a:r>
              <a:rPr lang="ru-RU" dirty="0" err="1"/>
              <a:t>және</a:t>
            </a:r>
            <a:r>
              <a:rPr lang="ru-RU" dirty="0"/>
              <a:t> </a:t>
            </a:r>
            <a:r>
              <a:rPr lang="ru-RU" dirty="0" err="1"/>
              <a:t>пайдалану</a:t>
            </a:r>
            <a:r>
              <a:rPr lang="ru-RU" dirty="0"/>
              <a:t> </a:t>
            </a:r>
            <a:r>
              <a:rPr lang="ru-RU" dirty="0" err="1"/>
              <a:t>кезінде</a:t>
            </a:r>
            <a:r>
              <a:rPr lang="ru-RU" dirty="0"/>
              <a:t> </a:t>
            </a:r>
            <a:r>
              <a:rPr lang="ru-RU" dirty="0" err="1"/>
              <a:t>қажетті</a:t>
            </a:r>
            <a:r>
              <a:rPr lang="ru-RU" dirty="0"/>
              <a:t> </a:t>
            </a:r>
            <a:r>
              <a:rPr lang="ru-RU" dirty="0" err="1"/>
              <a:t>әртүрлі</a:t>
            </a:r>
            <a:r>
              <a:rPr lang="ru-RU" dirty="0"/>
              <a:t> </a:t>
            </a:r>
            <a:r>
              <a:rPr lang="ru-RU" dirty="0" err="1"/>
              <a:t>өлшеулерді</a:t>
            </a:r>
            <a:r>
              <a:rPr lang="ru-RU" dirty="0"/>
              <a:t> </a:t>
            </a:r>
            <a:r>
              <a:rPr lang="ru-RU" dirty="0" err="1"/>
              <a:t>жер</a:t>
            </a:r>
            <a:r>
              <a:rPr lang="ru-RU" dirty="0"/>
              <a:t> </a:t>
            </a:r>
            <a:r>
              <a:rPr lang="ru-RU" dirty="0" err="1"/>
              <a:t>бетінде</a:t>
            </a:r>
            <a:r>
              <a:rPr lang="ru-RU" dirty="0"/>
              <a:t>, </a:t>
            </a:r>
            <a:r>
              <a:rPr lang="ru-RU" dirty="0" err="1"/>
              <a:t>жер</a:t>
            </a:r>
            <a:r>
              <a:rPr lang="ru-RU" dirty="0"/>
              <a:t> </a:t>
            </a:r>
            <a:r>
              <a:rPr lang="ru-RU" dirty="0" err="1"/>
              <a:t>қойнауында</a:t>
            </a:r>
            <a:r>
              <a:rPr lang="ru-RU" dirty="0"/>
              <a:t>, атмосфера </a:t>
            </a:r>
            <a:r>
              <a:rPr lang="ru-RU" dirty="0" err="1"/>
              <a:t>қабатында</a:t>
            </a:r>
            <a:r>
              <a:rPr lang="ru-RU" dirty="0"/>
              <a:t>, </a:t>
            </a:r>
            <a:r>
              <a:rPr lang="ru-RU" dirty="0" err="1"/>
              <a:t>теңізде</a:t>
            </a:r>
            <a:r>
              <a:rPr lang="ru-RU" dirty="0"/>
              <a:t> </a:t>
            </a:r>
            <a:r>
              <a:rPr lang="ru-RU" dirty="0" err="1"/>
              <a:t>және</a:t>
            </a:r>
            <a:r>
              <a:rPr lang="ru-RU" dirty="0"/>
              <a:t> </a:t>
            </a:r>
            <a:r>
              <a:rPr lang="ru-RU" dirty="0" err="1"/>
              <a:t>ғарыш</a:t>
            </a:r>
            <a:r>
              <a:rPr lang="ru-RU" dirty="0"/>
              <a:t> </a:t>
            </a:r>
            <a:r>
              <a:rPr lang="ru-RU" dirty="0" err="1"/>
              <a:t>кеңістігінде</a:t>
            </a:r>
            <a:r>
              <a:rPr lang="ru-RU" dirty="0"/>
              <a:t> </a:t>
            </a:r>
            <a:r>
              <a:rPr lang="ru-RU" dirty="0" err="1"/>
              <a:t>жүргізу</a:t>
            </a:r>
            <a:r>
              <a:rPr lang="ru-RU" dirty="0"/>
              <a:t>; - </a:t>
            </a:r>
            <a:r>
              <a:rPr lang="ru-RU" dirty="0" err="1"/>
              <a:t>республикамыздың</a:t>
            </a:r>
            <a:r>
              <a:rPr lang="ru-RU" dirty="0"/>
              <a:t> </a:t>
            </a:r>
            <a:r>
              <a:rPr lang="ru-RU" dirty="0" err="1"/>
              <a:t>корғаныс</a:t>
            </a:r>
            <a:r>
              <a:rPr lang="ru-RU" dirty="0"/>
              <a:t> </a:t>
            </a:r>
            <a:r>
              <a:rPr lang="ru-RU" dirty="0" err="1"/>
              <a:t>мұктаждығын</a:t>
            </a:r>
            <a:r>
              <a:rPr lang="ru-RU" dirty="0"/>
              <a:t> </a:t>
            </a:r>
            <a:r>
              <a:rPr lang="ru-RU" dirty="0" err="1"/>
              <a:t>геодезиялық</a:t>
            </a:r>
            <a:r>
              <a:rPr lang="ru-RU" dirty="0"/>
              <a:t> </a:t>
            </a:r>
            <a:r>
              <a:rPr lang="ru-RU" dirty="0" err="1"/>
              <a:t>мәліметтермен</a:t>
            </a:r>
            <a:r>
              <a:rPr lang="ru-RU" dirty="0"/>
              <a:t> </a:t>
            </a:r>
            <a:r>
              <a:rPr lang="ru-RU" dirty="0" err="1"/>
              <a:t>қамтамасыз</a:t>
            </a:r>
            <a:r>
              <a:rPr lang="ru-RU" dirty="0"/>
              <a:t> </a:t>
            </a:r>
            <a:r>
              <a:rPr lang="ru-RU" dirty="0" err="1"/>
              <a:t>ету</a:t>
            </a:r>
            <a:r>
              <a:rPr lang="ru-RU" dirty="0"/>
              <a:t> </a:t>
            </a:r>
            <a:r>
              <a:rPr lang="ru-RU" dirty="0" err="1"/>
              <a:t>мәселері</a:t>
            </a:r>
            <a:r>
              <a:rPr lang="ru-RU" dirty="0"/>
              <a:t> </a:t>
            </a:r>
            <a:r>
              <a:rPr lang="ru-RU" dirty="0" err="1"/>
              <a:t>жатады</a:t>
            </a:r>
            <a:r>
              <a:rPr lang="ru-RU" dirty="0"/>
              <a:t>. </a:t>
            </a:r>
            <a:r>
              <a:rPr lang="ru-RU" dirty="0" err="1"/>
              <a:t>Алдына</a:t>
            </a:r>
            <a:r>
              <a:rPr lang="ru-RU" dirty="0"/>
              <a:t> </a:t>
            </a:r>
            <a:r>
              <a:rPr lang="ru-RU" dirty="0" err="1"/>
              <a:t>қойылған</a:t>
            </a:r>
            <a:r>
              <a:rPr lang="ru-RU" dirty="0"/>
              <a:t> </a:t>
            </a:r>
            <a:r>
              <a:rPr lang="ru-RU" dirty="0" err="1"/>
              <a:t>міндеттерін</a:t>
            </a:r>
            <a:r>
              <a:rPr lang="ru-RU" dirty="0"/>
              <a:t> </a:t>
            </a:r>
            <a:r>
              <a:rPr lang="ru-RU" dirty="0" err="1"/>
              <a:t>атқаруда</a:t>
            </a:r>
            <a:r>
              <a:rPr lang="ru-RU" dirty="0"/>
              <a:t> геодезия, математика, физика, астрономия, география, геоморфология, фотограмметрия, механика, радиоэлектроника </a:t>
            </a:r>
            <a:r>
              <a:rPr lang="ru-RU" dirty="0" err="1"/>
              <a:t>сияқты</a:t>
            </a:r>
            <a:r>
              <a:rPr lang="ru-RU" dirty="0"/>
              <a:t> </a:t>
            </a:r>
            <a:r>
              <a:rPr lang="ru-RU" dirty="0" err="1"/>
              <a:t>ғылымдардың</a:t>
            </a:r>
            <a:r>
              <a:rPr lang="ru-RU" dirty="0"/>
              <a:t> </a:t>
            </a:r>
            <a:r>
              <a:rPr lang="ru-RU" dirty="0" err="1"/>
              <a:t>деректеріне</a:t>
            </a:r>
            <a:r>
              <a:rPr lang="ru-RU" dirty="0"/>
              <a:t> </a:t>
            </a:r>
            <a:r>
              <a:rPr lang="ru-RU" dirty="0" err="1"/>
              <a:t>сүйенеді</a:t>
            </a:r>
            <a:r>
              <a:rPr lang="ru-RU" dirty="0"/>
              <a:t>. </a:t>
            </a:r>
            <a:r>
              <a:rPr lang="ru-RU" dirty="0" err="1"/>
              <a:t>Геодезиялық</a:t>
            </a:r>
            <a:r>
              <a:rPr lang="ru-RU" dirty="0"/>
              <a:t> </a:t>
            </a:r>
            <a:r>
              <a:rPr lang="ru-RU" dirty="0" err="1"/>
              <a:t>өлшеулердің</a:t>
            </a:r>
            <a:r>
              <a:rPr lang="ru-RU" dirty="0"/>
              <a:t> </a:t>
            </a:r>
            <a:r>
              <a:rPr lang="ru-RU" dirty="0" err="1"/>
              <a:t>нәтижелерін</a:t>
            </a:r>
            <a:r>
              <a:rPr lang="ru-RU" dirty="0"/>
              <a:t> </a:t>
            </a:r>
            <a:r>
              <a:rPr lang="ru-RU" dirty="0" err="1"/>
              <a:t>өндеуде</a:t>
            </a:r>
            <a:r>
              <a:rPr lang="ru-RU" dirty="0"/>
              <a:t> осы </a:t>
            </a:r>
            <a:r>
              <a:rPr lang="ru-RU" dirty="0" err="1"/>
              <a:t>күнгі</a:t>
            </a:r>
            <a:r>
              <a:rPr lang="ru-RU" dirty="0"/>
              <a:t> </a:t>
            </a:r>
            <a:r>
              <a:rPr lang="ru-RU" dirty="0" err="1"/>
              <a:t>ғылыми</a:t>
            </a:r>
            <a:r>
              <a:rPr lang="ru-RU" dirty="0"/>
              <a:t> </a:t>
            </a:r>
            <a:r>
              <a:rPr lang="ru-RU" dirty="0" err="1"/>
              <a:t>математикалық</a:t>
            </a:r>
            <a:r>
              <a:rPr lang="ru-RU" dirty="0"/>
              <a:t> </a:t>
            </a:r>
            <a:r>
              <a:rPr lang="ru-RU" dirty="0" err="1"/>
              <a:t>өндеу</a:t>
            </a:r>
            <a:r>
              <a:rPr lang="ru-RU" dirty="0"/>
              <a:t> </a:t>
            </a:r>
            <a:r>
              <a:rPr lang="ru-RU" dirty="0" err="1"/>
              <a:t>әдістері</a:t>
            </a:r>
            <a:r>
              <a:rPr lang="ru-RU" dirty="0"/>
              <a:t> мен </a:t>
            </a:r>
            <a:r>
              <a:rPr lang="ru-RU" dirty="0" err="1"/>
              <a:t>есептеу</a:t>
            </a:r>
            <a:r>
              <a:rPr lang="ru-RU" dirty="0"/>
              <a:t> </a:t>
            </a:r>
            <a:r>
              <a:rPr lang="ru-RU" dirty="0" err="1"/>
              <a:t>техникасы</a:t>
            </a:r>
            <a:r>
              <a:rPr lang="ru-RU" dirty="0"/>
              <a:t>, </a:t>
            </a:r>
            <a:r>
              <a:rPr lang="ru-RU" dirty="0" err="1"/>
              <a:t>оның</a:t>
            </a:r>
            <a:r>
              <a:rPr lang="ru-RU" dirty="0"/>
              <a:t> </a:t>
            </a:r>
            <a:r>
              <a:rPr lang="ru-RU" dirty="0" err="1"/>
              <a:t>ішінде</a:t>
            </a:r>
            <a:r>
              <a:rPr lang="ru-RU" dirty="0"/>
              <a:t> </a:t>
            </a:r>
            <a:r>
              <a:rPr lang="ru-RU" dirty="0" err="1"/>
              <a:t>әр</a:t>
            </a:r>
            <a:r>
              <a:rPr lang="ru-RU" dirty="0"/>
              <a:t> </a:t>
            </a:r>
            <a:r>
              <a:rPr lang="ru-RU" dirty="0" err="1"/>
              <a:t>түрлі</a:t>
            </a:r>
            <a:r>
              <a:rPr lang="ru-RU" dirty="0"/>
              <a:t> </a:t>
            </a:r>
            <a:r>
              <a:rPr lang="ru-RU" dirty="0" err="1"/>
              <a:t>цифрлы</a:t>
            </a:r>
            <a:r>
              <a:rPr lang="ru-RU" dirty="0"/>
              <a:t> </a:t>
            </a:r>
            <a:r>
              <a:rPr lang="ru-RU" dirty="0" err="1"/>
              <a:t>және</a:t>
            </a:r>
            <a:r>
              <a:rPr lang="ru-RU" dirty="0"/>
              <a:t> </a:t>
            </a:r>
            <a:r>
              <a:rPr lang="ru-RU" dirty="0" err="1"/>
              <a:t>электронды</a:t>
            </a:r>
            <a:r>
              <a:rPr lang="ru-RU" dirty="0"/>
              <a:t> </a:t>
            </a:r>
            <a:r>
              <a:rPr lang="ru-RU" dirty="0" err="1"/>
              <a:t>машиналар</a:t>
            </a:r>
            <a:r>
              <a:rPr lang="ru-RU" dirty="0"/>
              <a:t> </a:t>
            </a:r>
            <a:r>
              <a:rPr lang="ru-RU" dirty="0" err="1"/>
              <a:t>қолданылады</a:t>
            </a:r>
            <a:r>
              <a:rPr lang="ru-RU" dirty="0"/>
              <a:t>.</a:t>
            </a:r>
            <a:r>
              <a:rPr lang="ru-RU" dirty="0" smtClean="0"/>
              <a:t/>
            </a:r>
            <a:br>
              <a:rPr lang="ru-RU" dirty="0" smtClean="0"/>
            </a:br>
            <a:r>
              <a:rPr lang="ru-RU" dirty="0"/>
              <a:t>Физика </a:t>
            </a:r>
            <a:r>
              <a:rPr lang="ru-RU" dirty="0" err="1"/>
              <a:t>геодезияны</a:t>
            </a:r>
            <a:r>
              <a:rPr lang="ru-RU" dirty="0"/>
              <a:t> </a:t>
            </a:r>
            <a:r>
              <a:rPr lang="ru-RU" dirty="0" err="1"/>
              <a:t>электроникамен</a:t>
            </a:r>
            <a:r>
              <a:rPr lang="ru-RU" dirty="0"/>
              <a:t> </a:t>
            </a:r>
            <a:r>
              <a:rPr lang="ru-RU" dirty="0" err="1"/>
              <a:t>және</a:t>
            </a:r>
            <a:r>
              <a:rPr lang="ru-RU" dirty="0"/>
              <a:t> </a:t>
            </a:r>
            <a:r>
              <a:rPr lang="ru-RU" dirty="0" err="1"/>
              <a:t>электротехникамен</a:t>
            </a:r>
            <a:r>
              <a:rPr lang="ru-RU" dirty="0"/>
              <a:t> </a:t>
            </a:r>
            <a:r>
              <a:rPr lang="ru-RU" dirty="0" err="1"/>
              <a:t>қатар</a:t>
            </a:r>
            <a:r>
              <a:rPr lang="ru-RU" dirty="0"/>
              <a:t> </a:t>
            </a:r>
            <a:r>
              <a:rPr lang="ru-RU" dirty="0" err="1"/>
              <a:t>оптикалық</a:t>
            </a:r>
            <a:r>
              <a:rPr lang="ru-RU" dirty="0"/>
              <a:t>, </a:t>
            </a:r>
            <a:r>
              <a:rPr lang="ru-RU" dirty="0" err="1"/>
              <a:t>оптикалык-механикалық</a:t>
            </a:r>
            <a:r>
              <a:rPr lang="ru-RU" dirty="0"/>
              <a:t> </a:t>
            </a:r>
            <a:r>
              <a:rPr lang="ru-RU" dirty="0" err="1"/>
              <a:t>және</a:t>
            </a:r>
            <a:r>
              <a:rPr lang="ru-RU" dirty="0"/>
              <a:t> </a:t>
            </a:r>
            <a:r>
              <a:rPr lang="ru-RU" dirty="0" err="1"/>
              <a:t>электронды</a:t>
            </a:r>
            <a:r>
              <a:rPr lang="ru-RU" dirty="0"/>
              <a:t>- </a:t>
            </a:r>
            <a:r>
              <a:rPr lang="ru-RU" dirty="0" err="1"/>
              <a:t>оптикалық</a:t>
            </a:r>
            <a:r>
              <a:rPr lang="ru-RU" dirty="0"/>
              <a:t> </a:t>
            </a:r>
            <a:r>
              <a:rPr lang="ru-RU" dirty="0" err="1"/>
              <a:t>аспаптар</a:t>
            </a:r>
            <a:r>
              <a:rPr lang="ru-RU" dirty="0"/>
              <a:t> мен </a:t>
            </a:r>
            <a:r>
              <a:rPr lang="ru-RU" dirty="0" err="1"/>
              <a:t>жүйелердің</a:t>
            </a:r>
            <a:r>
              <a:rPr lang="ru-RU" dirty="0"/>
              <a:t> </a:t>
            </a:r>
            <a:r>
              <a:rPr lang="ru-RU" dirty="0" err="1"/>
              <a:t>жобалау</a:t>
            </a:r>
            <a:r>
              <a:rPr lang="ru-RU" dirty="0"/>
              <a:t> </a:t>
            </a:r>
            <a:r>
              <a:rPr lang="ru-RU" dirty="0" err="1"/>
              <a:t>есептерінің</a:t>
            </a:r>
            <a:r>
              <a:rPr lang="ru-RU" dirty="0"/>
              <a:t> </a:t>
            </a:r>
            <a:r>
              <a:rPr lang="ru-RU" dirty="0" err="1"/>
              <a:t>негіздерімен</a:t>
            </a:r>
            <a:r>
              <a:rPr lang="ru-RU" dirty="0"/>
              <a:t> </a:t>
            </a:r>
            <a:r>
              <a:rPr lang="ru-RU" dirty="0" err="1"/>
              <a:t>толықтырады</a:t>
            </a:r>
            <a:r>
              <a:rPr lang="ru-RU" dirty="0"/>
              <a:t>. Астрономия </a:t>
            </a:r>
            <a:r>
              <a:rPr lang="ru-RU" dirty="0" err="1"/>
              <a:t>геодезияны</a:t>
            </a:r>
            <a:r>
              <a:rPr lang="ru-RU" dirty="0"/>
              <a:t> </a:t>
            </a:r>
            <a:r>
              <a:rPr lang="ru-RU" dirty="0" err="1"/>
              <a:t>геодезиялық</a:t>
            </a:r>
            <a:r>
              <a:rPr lang="ru-RU" dirty="0"/>
              <a:t> </a:t>
            </a:r>
            <a:r>
              <a:rPr lang="ru-RU" dirty="0" err="1"/>
              <a:t>тірек</a:t>
            </a:r>
            <a:r>
              <a:rPr lang="ru-RU" dirty="0"/>
              <a:t> </a:t>
            </a:r>
            <a:r>
              <a:rPr lang="ru-RU" dirty="0" err="1"/>
              <a:t>жүйелерін</a:t>
            </a:r>
            <a:r>
              <a:rPr lang="ru-RU" dirty="0"/>
              <a:t> </a:t>
            </a:r>
            <a:r>
              <a:rPr lang="ru-RU" dirty="0" err="1"/>
              <a:t>дамыту</a:t>
            </a:r>
            <a:r>
              <a:rPr lang="ru-RU" dirty="0"/>
              <a:t> </a:t>
            </a:r>
            <a:r>
              <a:rPr lang="ru-RU" dirty="0" err="1"/>
              <a:t>үшін</a:t>
            </a:r>
            <a:r>
              <a:rPr lang="ru-RU" dirty="0"/>
              <a:t> </a:t>
            </a:r>
            <a:r>
              <a:rPr lang="ru-RU" dirty="0" err="1"/>
              <a:t>бастапқы</a:t>
            </a:r>
            <a:r>
              <a:rPr lang="ru-RU" dirty="0"/>
              <a:t> </a:t>
            </a:r>
            <a:r>
              <a:rPr lang="ru-RU" dirty="0" err="1"/>
              <a:t>мәліметтермен</a:t>
            </a:r>
            <a:r>
              <a:rPr lang="ru-RU" dirty="0"/>
              <a:t> </a:t>
            </a:r>
            <a:r>
              <a:rPr lang="ru-RU" dirty="0" err="1"/>
              <a:t>қамтамасыз</a:t>
            </a:r>
            <a:r>
              <a:rPr lang="ru-RU" dirty="0"/>
              <a:t> </a:t>
            </a:r>
            <a:r>
              <a:rPr lang="ru-RU" dirty="0" err="1"/>
              <a:t>етеді</a:t>
            </a:r>
            <a:r>
              <a:rPr lang="ru-RU" dirty="0"/>
              <a:t>. Автоматика, телемеханика </a:t>
            </a:r>
            <a:r>
              <a:rPr lang="ru-RU" dirty="0" err="1"/>
              <a:t>және</a:t>
            </a:r>
            <a:r>
              <a:rPr lang="ru-RU" dirty="0"/>
              <a:t> радиоэлектроника </a:t>
            </a:r>
            <a:r>
              <a:rPr lang="ru-RU" dirty="0" err="1"/>
              <a:t>салаларындағы</a:t>
            </a:r>
            <a:r>
              <a:rPr lang="ru-RU" dirty="0"/>
              <a:t> </a:t>
            </a:r>
            <a:r>
              <a:rPr lang="ru-RU" dirty="0" err="1"/>
              <a:t>ғылым</a:t>
            </a:r>
            <a:r>
              <a:rPr lang="ru-RU" dirty="0"/>
              <a:t> мен техника </a:t>
            </a:r>
            <a:r>
              <a:rPr lang="ru-RU" dirty="0" err="1"/>
              <a:t>жетістіктерінің</a:t>
            </a:r>
            <a:r>
              <a:rPr lang="ru-RU" dirty="0"/>
              <a:t> </a:t>
            </a:r>
            <a:r>
              <a:rPr lang="ru-RU" dirty="0" err="1"/>
              <a:t>негізінде</a:t>
            </a:r>
            <a:r>
              <a:rPr lang="ru-RU" dirty="0"/>
              <a:t> аса </a:t>
            </a:r>
            <a:r>
              <a:rPr lang="ru-RU" dirty="0" err="1"/>
              <a:t>жаңа</a:t>
            </a:r>
            <a:r>
              <a:rPr lang="ru-RU" dirty="0"/>
              <a:t> </a:t>
            </a:r>
            <a:r>
              <a:rPr lang="ru-RU" dirty="0" err="1"/>
              <a:t>геодезиялық</a:t>
            </a:r>
            <a:r>
              <a:rPr lang="ru-RU" dirty="0"/>
              <a:t> </a:t>
            </a:r>
            <a:r>
              <a:rPr lang="ru-RU" dirty="0" err="1"/>
              <a:t>аспаптар</a:t>
            </a:r>
            <a:r>
              <a:rPr lang="ru-RU" dirty="0"/>
              <a:t> </a:t>
            </a:r>
            <a:r>
              <a:rPr lang="ru-RU" dirty="0" err="1"/>
              <a:t>қүрастырылады</a:t>
            </a:r>
            <a:r>
              <a:rPr lang="ru-RU" dirty="0"/>
              <a:t>. </a:t>
            </a:r>
            <a:r>
              <a:rPr lang="ru-RU" dirty="0" err="1"/>
              <a:t>Географияны</a:t>
            </a:r>
            <a:r>
              <a:rPr lang="ru-RU" dirty="0"/>
              <a:t> </a:t>
            </a:r>
            <a:r>
              <a:rPr lang="ru-RU" dirty="0" err="1"/>
              <a:t>білу</a:t>
            </a:r>
            <a:r>
              <a:rPr lang="ru-RU" dirty="0"/>
              <a:t> </a:t>
            </a:r>
            <a:r>
              <a:rPr lang="ru-RU" dirty="0" err="1"/>
              <a:t>жер</a:t>
            </a:r>
            <a:r>
              <a:rPr lang="ru-RU" dirty="0"/>
              <a:t> </a:t>
            </a:r>
            <a:r>
              <a:rPr lang="ru-RU" dirty="0" err="1"/>
              <a:t>бедерін</a:t>
            </a:r>
            <a:r>
              <a:rPr lang="ru-RU" dirty="0"/>
              <a:t> </a:t>
            </a:r>
            <a:r>
              <a:rPr lang="ru-RU" dirty="0" err="1"/>
              <a:t>қүрайтын</a:t>
            </a:r>
            <a:r>
              <a:rPr lang="ru-RU" dirty="0"/>
              <a:t> ландшафт </a:t>
            </a:r>
            <a:r>
              <a:rPr lang="ru-RU" dirty="0" err="1"/>
              <a:t>элементтерін</a:t>
            </a:r>
            <a:r>
              <a:rPr lang="ru-RU" dirty="0"/>
              <a:t>, </a:t>
            </a:r>
            <a:r>
              <a:rPr lang="ru-RU" dirty="0" err="1"/>
              <a:t>жер</a:t>
            </a:r>
            <a:r>
              <a:rPr lang="ru-RU" dirty="0"/>
              <a:t> </a:t>
            </a:r>
            <a:r>
              <a:rPr lang="ru-RU" dirty="0" err="1"/>
              <a:t>бетінің</a:t>
            </a:r>
            <a:r>
              <a:rPr lang="ru-RU" dirty="0"/>
              <a:t> </a:t>
            </a:r>
            <a:r>
              <a:rPr lang="ru-RU" dirty="0" err="1"/>
              <a:t>табиғи</a:t>
            </a:r>
            <a:r>
              <a:rPr lang="ru-RU" dirty="0"/>
              <a:t> </a:t>
            </a:r>
            <a:r>
              <a:rPr lang="ru-RU" dirty="0" err="1"/>
              <a:t>жамылғыларын</a:t>
            </a:r>
            <a:r>
              <a:rPr lang="ru-RU" dirty="0"/>
              <a:t> </a:t>
            </a:r>
            <a:r>
              <a:rPr lang="ru-RU" dirty="0" err="1"/>
              <a:t>және</a:t>
            </a:r>
            <a:r>
              <a:rPr lang="ru-RU" dirty="0"/>
              <a:t> </a:t>
            </a:r>
            <a:r>
              <a:rPr lang="ru-RU" dirty="0" err="1"/>
              <a:t>адам</a:t>
            </a:r>
            <a:r>
              <a:rPr lang="ru-RU" dirty="0"/>
              <a:t> </a:t>
            </a:r>
            <a:r>
              <a:rPr lang="ru-RU" dirty="0" err="1"/>
              <a:t>қызметінің</a:t>
            </a:r>
            <a:r>
              <a:rPr lang="ru-RU" dirty="0"/>
              <a:t> </a:t>
            </a:r>
            <a:r>
              <a:rPr lang="ru-RU" dirty="0" err="1"/>
              <a:t>нәтижелерін</a:t>
            </a:r>
            <a:r>
              <a:rPr lang="ru-RU" dirty="0"/>
              <a:t> </a:t>
            </a:r>
            <a:r>
              <a:rPr lang="ru-RU" dirty="0" err="1"/>
              <a:t>дұрыс</a:t>
            </a:r>
            <a:r>
              <a:rPr lang="ru-RU" dirty="0"/>
              <a:t> </a:t>
            </a:r>
            <a:r>
              <a:rPr lang="ru-RU" dirty="0" err="1"/>
              <a:t>түсіндіруді</a:t>
            </a:r>
            <a:r>
              <a:rPr lang="ru-RU" dirty="0"/>
              <a:t> </a:t>
            </a:r>
            <a:r>
              <a:rPr lang="ru-RU" dirty="0" err="1"/>
              <a:t>қамтамасыз</a:t>
            </a:r>
            <a:r>
              <a:rPr lang="ru-RU" dirty="0"/>
              <a:t> </a:t>
            </a:r>
            <a:r>
              <a:rPr lang="ru-RU" dirty="0" err="1"/>
              <a:t>етеді</a:t>
            </a:r>
            <a:r>
              <a:rPr lang="ru-RU" dirty="0"/>
              <a:t>. </a:t>
            </a:r>
            <a:r>
              <a:rPr lang="ru-RU" dirty="0" err="1"/>
              <a:t>Жер</a:t>
            </a:r>
            <a:r>
              <a:rPr lang="ru-RU" dirty="0"/>
              <a:t> </a:t>
            </a:r>
            <a:r>
              <a:rPr lang="ru-RU" dirty="0" err="1"/>
              <a:t>бедерінің</a:t>
            </a:r>
            <a:r>
              <a:rPr lang="ru-RU" dirty="0"/>
              <a:t> </a:t>
            </a:r>
            <a:r>
              <a:rPr lang="ru-RU" dirty="0" err="1"/>
              <a:t>пішіндерін</a:t>
            </a:r>
            <a:r>
              <a:rPr lang="ru-RU" dirty="0"/>
              <a:t> </a:t>
            </a:r>
            <a:r>
              <a:rPr lang="ru-RU" dirty="0" err="1"/>
              <a:t>және</a:t>
            </a:r>
            <a:r>
              <a:rPr lang="ru-RU" dirty="0"/>
              <a:t> </a:t>
            </a:r>
            <a:r>
              <a:rPr lang="ru-RU" dirty="0" err="1"/>
              <a:t>олардың</a:t>
            </a:r>
            <a:r>
              <a:rPr lang="ru-RU" dirty="0"/>
              <a:t> </a:t>
            </a:r>
            <a:r>
              <a:rPr lang="ru-RU" dirty="0" err="1"/>
              <a:t>өзгеру</a:t>
            </a:r>
            <a:r>
              <a:rPr lang="ru-RU" dirty="0"/>
              <a:t> </a:t>
            </a:r>
            <a:r>
              <a:rPr lang="ru-RU" dirty="0" err="1"/>
              <a:t>зандылықтарын</a:t>
            </a:r>
            <a:r>
              <a:rPr lang="ru-RU" dirty="0"/>
              <a:t> </a:t>
            </a:r>
            <a:r>
              <a:rPr lang="ru-RU" dirty="0" err="1"/>
              <a:t>танып</a:t>
            </a:r>
            <a:r>
              <a:rPr lang="ru-RU" dirty="0"/>
              <a:t> </a:t>
            </a:r>
            <a:r>
              <a:rPr lang="ru-RU" dirty="0" err="1"/>
              <a:t>білуде</a:t>
            </a:r>
            <a:r>
              <a:rPr lang="ru-RU" dirty="0"/>
              <a:t> геология мен геоморфология </a:t>
            </a:r>
            <a:r>
              <a:rPr lang="ru-RU" dirty="0" err="1"/>
              <a:t>көмекке</a:t>
            </a:r>
            <a:r>
              <a:rPr lang="ru-RU" dirty="0"/>
              <a:t> </a:t>
            </a:r>
            <a:r>
              <a:rPr lang="ru-RU" dirty="0" err="1"/>
              <a:t>келеді</a:t>
            </a:r>
            <a:r>
              <a:rPr lang="ru-RU" dirty="0"/>
              <a:t>. </a:t>
            </a:r>
            <a:r>
              <a:rPr lang="ru-RU" dirty="0" err="1"/>
              <a:t>Жерді</a:t>
            </a:r>
            <a:r>
              <a:rPr lang="ru-RU" dirty="0"/>
              <a:t> </a:t>
            </a:r>
            <a:r>
              <a:rPr lang="ru-RU" dirty="0" err="1"/>
              <a:t>зерттеу</a:t>
            </a:r>
            <a:r>
              <a:rPr lang="ru-RU" dirty="0"/>
              <a:t> </a:t>
            </a:r>
            <a:r>
              <a:rPr lang="ru-RU" dirty="0" err="1"/>
              <a:t>оның</a:t>
            </a:r>
            <a:r>
              <a:rPr lang="ru-RU" dirty="0"/>
              <a:t> </a:t>
            </a:r>
            <a:r>
              <a:rPr lang="ru-RU" dirty="0" err="1"/>
              <a:t>сыртқы</a:t>
            </a:r>
            <a:r>
              <a:rPr lang="ru-RU" dirty="0"/>
              <a:t> </a:t>
            </a:r>
            <a:r>
              <a:rPr lang="ru-RU" dirty="0" err="1"/>
              <a:t>гравитациялық</a:t>
            </a:r>
            <a:r>
              <a:rPr lang="ru-RU" dirty="0"/>
              <a:t> </a:t>
            </a:r>
            <a:r>
              <a:rPr lang="ru-RU" dirty="0" err="1"/>
              <a:t>өрісіне</a:t>
            </a:r>
            <a:r>
              <a:rPr lang="ru-RU" dirty="0"/>
              <a:t> </a:t>
            </a:r>
            <a:r>
              <a:rPr lang="ru-RU" dirty="0" err="1"/>
              <a:t>зерттеулер</a:t>
            </a:r>
            <a:r>
              <a:rPr lang="ru-RU" dirty="0"/>
              <a:t> </a:t>
            </a:r>
            <a:r>
              <a:rPr lang="ru-RU" dirty="0" err="1"/>
              <a:t>жүргізумен</a:t>
            </a:r>
            <a:r>
              <a:rPr lang="ru-RU" dirty="0"/>
              <a:t> </a:t>
            </a:r>
            <a:r>
              <a:rPr lang="ru-RU" dirty="0" err="1"/>
              <a:t>байланысты</a:t>
            </a:r>
            <a:r>
              <a:rPr lang="ru-RU" dirty="0"/>
              <a:t>. Ал </a:t>
            </a:r>
            <a:r>
              <a:rPr lang="ru-RU" dirty="0" err="1"/>
              <a:t>гравиметрияның</a:t>
            </a:r>
            <a:r>
              <a:rPr lang="ru-RU" dirty="0"/>
              <a:t> </a:t>
            </a:r>
            <a:r>
              <a:rPr lang="ru-RU" dirty="0" err="1"/>
              <a:t>зандары</a:t>
            </a:r>
            <a:r>
              <a:rPr lang="ru-RU" dirty="0"/>
              <a:t> мен </a:t>
            </a:r>
            <a:r>
              <a:rPr lang="ru-RU" dirty="0" err="1"/>
              <a:t>аспаптарын</a:t>
            </a:r>
            <a:r>
              <a:rPr lang="ru-RU" dirty="0"/>
              <a:t> </a:t>
            </a:r>
            <a:r>
              <a:rPr lang="ru-RU" dirty="0" err="1"/>
              <a:t>пайдаланбай</a:t>
            </a:r>
            <a:r>
              <a:rPr lang="ru-RU" dirty="0"/>
              <a:t>, </a:t>
            </a:r>
            <a:r>
              <a:rPr lang="ru-RU" dirty="0" err="1"/>
              <a:t>мүндай</a:t>
            </a:r>
            <a:r>
              <a:rPr lang="ru-RU" dirty="0"/>
              <a:t> </a:t>
            </a:r>
            <a:r>
              <a:rPr lang="ru-RU" dirty="0" err="1"/>
              <a:t>зерттеулер</a:t>
            </a:r>
            <a:r>
              <a:rPr lang="ru-RU" dirty="0"/>
              <a:t> </a:t>
            </a:r>
            <a:r>
              <a:rPr lang="ru-RU" dirty="0" err="1"/>
              <a:t>жүргізу</a:t>
            </a:r>
            <a:r>
              <a:rPr lang="ru-RU" dirty="0"/>
              <a:t> </a:t>
            </a:r>
            <a:r>
              <a:rPr lang="ru-RU" dirty="0" err="1"/>
              <a:t>мүмкін</a:t>
            </a:r>
            <a:r>
              <a:rPr lang="ru-RU" dirty="0"/>
              <a:t> </a:t>
            </a:r>
            <a:r>
              <a:rPr lang="ru-RU" dirty="0" err="1"/>
              <a:t>емес</a:t>
            </a:r>
            <a:r>
              <a:rPr lang="ru-RU" dirty="0"/>
              <a:t>. </a:t>
            </a:r>
            <a:r>
              <a:rPr lang="ru-RU" dirty="0" err="1"/>
              <a:t>Пландар</a:t>
            </a:r>
            <a:r>
              <a:rPr lang="ru-RU" dirty="0"/>
              <a:t> мен </a:t>
            </a:r>
            <a:r>
              <a:rPr lang="ru-RU" dirty="0" err="1"/>
              <a:t>карталарда</a:t>
            </a:r>
            <a:r>
              <a:rPr lang="ru-RU" dirty="0"/>
              <a:t> </a:t>
            </a:r>
            <a:r>
              <a:rPr lang="ru-RU" dirty="0" err="1"/>
              <a:t>графикалык</a:t>
            </a:r>
            <a:r>
              <a:rPr lang="ru-RU" dirty="0"/>
              <a:t> </a:t>
            </a:r>
            <a:r>
              <a:rPr lang="ru-RU" dirty="0" err="1"/>
              <a:t>сапалы</a:t>
            </a:r>
            <a:r>
              <a:rPr lang="ru-RU" dirty="0"/>
              <a:t> </a:t>
            </a:r>
            <a:r>
              <a:rPr lang="ru-RU" dirty="0" err="1"/>
              <a:t>безендіру</a:t>
            </a:r>
            <a:r>
              <a:rPr lang="ru-RU" dirty="0"/>
              <a:t> </a:t>
            </a:r>
            <a:r>
              <a:rPr lang="ru-RU" dirty="0" err="1"/>
              <a:t>топографиялық</a:t>
            </a:r>
            <a:r>
              <a:rPr lang="ru-RU" dirty="0"/>
              <a:t> </a:t>
            </a:r>
            <a:r>
              <a:rPr lang="ru-RU" dirty="0" err="1"/>
              <a:t>сызу</a:t>
            </a:r>
            <a:r>
              <a:rPr lang="ru-RU" dirty="0"/>
              <a:t> </a:t>
            </a:r>
            <a:r>
              <a:rPr lang="ru-RU" dirty="0" err="1"/>
              <a:t>тәсілдерін</a:t>
            </a:r>
            <a:r>
              <a:rPr lang="ru-RU" dirty="0"/>
              <a:t> </a:t>
            </a:r>
            <a:r>
              <a:rPr lang="ru-RU" dirty="0" err="1"/>
              <a:t>білуді</a:t>
            </a:r>
            <a:r>
              <a:rPr lang="ru-RU" dirty="0"/>
              <a:t> </a:t>
            </a:r>
            <a:r>
              <a:rPr lang="ru-RU" dirty="0" err="1"/>
              <a:t>қажет</a:t>
            </a:r>
            <a:r>
              <a:rPr lang="ru-RU" dirty="0"/>
              <a:t> </a:t>
            </a:r>
            <a:r>
              <a:rPr lang="ru-RU" dirty="0" err="1"/>
              <a:t>етеді</a:t>
            </a:r>
            <a:r>
              <a:rPr lang="ru-RU" dirty="0"/>
              <a:t>. </a:t>
            </a:r>
            <a:r>
              <a:rPr lang="ru-RU" dirty="0" err="1"/>
              <a:t>Геодезияның</a:t>
            </a:r>
            <a:r>
              <a:rPr lang="ru-RU" dirty="0"/>
              <a:t> </a:t>
            </a:r>
            <a:r>
              <a:rPr lang="ru-RU" dirty="0" err="1"/>
              <a:t>халық</a:t>
            </a:r>
            <a:r>
              <a:rPr lang="ru-RU" dirty="0"/>
              <a:t> </a:t>
            </a:r>
            <a:r>
              <a:rPr lang="ru-RU" dirty="0" err="1"/>
              <a:t>шаруашылығының</a:t>
            </a:r>
            <a:r>
              <a:rPr lang="ru-RU" dirty="0"/>
              <a:t> </a:t>
            </a:r>
            <a:r>
              <a:rPr lang="ru-RU" dirty="0" err="1"/>
              <a:t>түрлі-түрлі</a:t>
            </a:r>
            <a:r>
              <a:rPr lang="ru-RU" dirty="0"/>
              <a:t> </a:t>
            </a:r>
            <a:r>
              <a:rPr lang="ru-RU" dirty="0" err="1"/>
              <a:t>салалары</a:t>
            </a:r>
            <a:r>
              <a:rPr lang="ru-RU" dirty="0"/>
              <a:t> </a:t>
            </a:r>
            <a:r>
              <a:rPr lang="ru-RU" dirty="0" err="1"/>
              <a:t>үшін</a:t>
            </a:r>
            <a:r>
              <a:rPr lang="ru-RU" dirty="0"/>
              <a:t> </a:t>
            </a:r>
            <a:r>
              <a:rPr lang="ru-RU" dirty="0" err="1"/>
              <a:t>практикалық</a:t>
            </a:r>
            <a:r>
              <a:rPr lang="ru-RU" dirty="0"/>
              <a:t> </a:t>
            </a:r>
            <a:r>
              <a:rPr lang="ru-RU" dirty="0" err="1"/>
              <a:t>үлкен</a:t>
            </a:r>
            <a:r>
              <a:rPr lang="ru-RU" dirty="0"/>
              <a:t> </a:t>
            </a:r>
            <a:r>
              <a:rPr lang="ru-RU" dirty="0" err="1"/>
              <a:t>маңызы</a:t>
            </a:r>
            <a:r>
              <a:rPr lang="ru-RU" dirty="0"/>
              <a:t> бар. </a:t>
            </a:r>
            <a:r>
              <a:rPr lang="ru-RU" dirty="0" err="1"/>
              <a:t>Мәселен</a:t>
            </a:r>
            <a:r>
              <a:rPr lang="ru-RU" dirty="0"/>
              <a:t>, </a:t>
            </a:r>
            <a:r>
              <a:rPr lang="ru-RU" dirty="0" err="1"/>
              <a:t>геодезиялык</a:t>
            </a:r>
            <a:r>
              <a:rPr lang="ru-RU" dirty="0"/>
              <a:t> </a:t>
            </a:r>
            <a:r>
              <a:rPr lang="ru-RU" dirty="0" err="1"/>
              <a:t>өлшеулер</a:t>
            </a:r>
            <a:r>
              <a:rPr lang="ru-RU" dirty="0"/>
              <a:t>, </a:t>
            </a:r>
            <a:r>
              <a:rPr lang="ru-RU" dirty="0" err="1"/>
              <a:t>жолдар</a:t>
            </a:r>
            <a:r>
              <a:rPr lang="ru-RU" dirty="0"/>
              <a:t>, </a:t>
            </a:r>
            <a:r>
              <a:rPr lang="ru-RU" dirty="0" err="1"/>
              <a:t>каналдар</a:t>
            </a:r>
            <a:r>
              <a:rPr lang="ru-RU" dirty="0"/>
              <a:t>, </a:t>
            </a:r>
            <a:r>
              <a:rPr lang="ru-RU" dirty="0" err="1"/>
              <a:t>жерасты</a:t>
            </a:r>
            <a:r>
              <a:rPr lang="ru-RU" dirty="0"/>
              <a:t> </a:t>
            </a:r>
            <a:r>
              <a:rPr lang="ru-RU" dirty="0" err="1"/>
              <a:t>күрылыстары</a:t>
            </a:r>
            <a:r>
              <a:rPr lang="ru-RU" dirty="0"/>
              <a:t> (метро, </a:t>
            </a:r>
            <a:r>
              <a:rPr lang="ru-RU" dirty="0" err="1"/>
              <a:t>кабельдер</a:t>
            </a:r>
            <a:r>
              <a:rPr lang="ru-RU" dirty="0"/>
              <a:t>, </a:t>
            </a:r>
            <a:r>
              <a:rPr lang="ru-RU" dirty="0" err="1"/>
              <a:t>қүбырлар</a:t>
            </a:r>
            <a:r>
              <a:rPr lang="ru-RU" dirty="0"/>
              <a:t>), </a:t>
            </a:r>
            <a:r>
              <a:rPr lang="ru-RU" dirty="0" err="1"/>
              <a:t>әуе</a:t>
            </a:r>
            <a:r>
              <a:rPr lang="ru-RU" dirty="0"/>
              <a:t> </a:t>
            </a:r>
            <a:r>
              <a:rPr lang="ru-RU" dirty="0" err="1"/>
              <a:t>желілері</a:t>
            </a:r>
            <a:r>
              <a:rPr lang="ru-RU" dirty="0"/>
              <a:t> (</a:t>
            </a:r>
            <a:r>
              <a:rPr lang="ru-RU" dirty="0" err="1"/>
              <a:t>электрлік</a:t>
            </a:r>
            <a:r>
              <a:rPr lang="ru-RU" dirty="0"/>
              <a:t> </a:t>
            </a:r>
            <a:r>
              <a:rPr lang="ru-RU" dirty="0" err="1"/>
              <a:t>беріліс</a:t>
            </a:r>
            <a:r>
              <a:rPr lang="ru-RU" dirty="0"/>
              <a:t>, </a:t>
            </a:r>
            <a:r>
              <a:rPr lang="ru-RU" dirty="0" err="1"/>
              <a:t>байланыс</a:t>
            </a:r>
            <a:r>
              <a:rPr lang="ru-RU" dirty="0"/>
              <a:t> </a:t>
            </a:r>
            <a:r>
              <a:rPr lang="ru-RU" dirty="0" err="1"/>
              <a:t>желілері</a:t>
            </a:r>
            <a:r>
              <a:rPr lang="ru-RU" dirty="0"/>
              <a:t>) </a:t>
            </a:r>
            <a:r>
              <a:rPr lang="ru-RU" dirty="0" err="1"/>
              <a:t>трассаларын</a:t>
            </a:r>
            <a:r>
              <a:rPr lang="ru-RU" dirty="0"/>
              <a:t> </a:t>
            </a:r>
            <a:r>
              <a:rPr lang="ru-RU" dirty="0" err="1"/>
              <a:t>белгілеу</a:t>
            </a:r>
            <a:r>
              <a:rPr lang="ru-RU" dirty="0"/>
              <a:t> </a:t>
            </a:r>
            <a:r>
              <a:rPr lang="ru-RU" dirty="0" err="1"/>
              <a:t>кезінде</a:t>
            </a:r>
            <a:r>
              <a:rPr lang="ru-RU" dirty="0"/>
              <a:t>, </a:t>
            </a:r>
            <a:r>
              <a:rPr lang="ru-RU" dirty="0" err="1"/>
              <a:t>пайдалы</a:t>
            </a:r>
            <a:r>
              <a:rPr lang="ru-RU" dirty="0"/>
              <a:t> </a:t>
            </a:r>
            <a:r>
              <a:rPr lang="ru-RU" dirty="0" err="1"/>
              <a:t>кен</a:t>
            </a:r>
            <a:r>
              <a:rPr lang="ru-RU" dirty="0"/>
              <a:t> </a:t>
            </a:r>
            <a:r>
              <a:rPr lang="ru-RU" dirty="0" err="1"/>
              <a:t>орындарын</a:t>
            </a:r>
            <a:r>
              <a:rPr lang="ru-RU" dirty="0"/>
              <a:t> </a:t>
            </a:r>
            <a:r>
              <a:rPr lang="ru-RU" dirty="0" err="1"/>
              <a:t>барлау</a:t>
            </a:r>
            <a:r>
              <a:rPr lang="ru-RU" dirty="0"/>
              <a:t> </a:t>
            </a:r>
            <a:r>
              <a:rPr lang="ru-RU" dirty="0" err="1"/>
              <a:t>және</a:t>
            </a:r>
            <a:r>
              <a:rPr lang="ru-RU" dirty="0"/>
              <a:t> </a:t>
            </a:r>
            <a:r>
              <a:rPr lang="ru-RU" dirty="0" err="1"/>
              <a:t>пайдалану</a:t>
            </a:r>
            <a:r>
              <a:rPr lang="ru-RU" dirty="0"/>
              <a:t> </a:t>
            </a:r>
            <a:r>
              <a:rPr lang="ru-RU" dirty="0" err="1"/>
              <a:t>кездерінде</a:t>
            </a:r>
            <a:r>
              <a:rPr lang="ru-RU" dirty="0"/>
              <a:t> </a:t>
            </a:r>
            <a:r>
              <a:rPr lang="ru-RU" dirty="0" err="1"/>
              <a:t>кең</a:t>
            </a:r>
            <a:r>
              <a:rPr lang="ru-RU" dirty="0"/>
              <a:t> </a:t>
            </a:r>
            <a:r>
              <a:rPr lang="ru-RU" dirty="0" err="1"/>
              <a:t>қолданылып</a:t>
            </a:r>
            <a:r>
              <a:rPr lang="ru-RU" dirty="0"/>
              <a:t> </a:t>
            </a:r>
            <a:r>
              <a:rPr lang="ru-RU" dirty="0" err="1"/>
              <a:t>келеді</a:t>
            </a:r>
            <a:r>
              <a:rPr lang="ru-RU" dirty="0"/>
              <a:t>. Геодезия </a:t>
            </a:r>
            <a:r>
              <a:rPr lang="ru-RU" dirty="0" err="1"/>
              <a:t>жер</a:t>
            </a:r>
            <a:r>
              <a:rPr lang="ru-RU" dirty="0"/>
              <a:t> </a:t>
            </a:r>
            <a:r>
              <a:rPr lang="ru-RU" dirty="0" err="1"/>
              <a:t>иегерлерін</a:t>
            </a:r>
            <a:r>
              <a:rPr lang="ru-RU" dirty="0"/>
              <a:t> </a:t>
            </a:r>
            <a:r>
              <a:rPr lang="ru-RU" dirty="0" err="1"/>
              <a:t>орналастыруда</a:t>
            </a:r>
            <a:r>
              <a:rPr lang="ru-RU" dirty="0"/>
              <a:t>, </a:t>
            </a:r>
            <a:r>
              <a:rPr lang="ru-RU" dirty="0" err="1"/>
              <a:t>жерді</a:t>
            </a:r>
            <a:r>
              <a:rPr lang="ru-RU" dirty="0"/>
              <a:t> </a:t>
            </a:r>
            <a:r>
              <a:rPr lang="ru-RU" dirty="0" err="1"/>
              <a:t>құрғату</a:t>
            </a:r>
            <a:r>
              <a:rPr lang="ru-RU" dirty="0"/>
              <a:t> мен </a:t>
            </a:r>
            <a:r>
              <a:rPr lang="ru-RU" dirty="0" err="1"/>
              <a:t>суландыруда</a:t>
            </a:r>
            <a:r>
              <a:rPr lang="ru-RU" dirty="0"/>
              <a:t>, </a:t>
            </a:r>
            <a:r>
              <a:rPr lang="ru-RU" dirty="0" err="1"/>
              <a:t>орман</a:t>
            </a:r>
            <a:r>
              <a:rPr lang="ru-RU" dirty="0"/>
              <a:t> </a:t>
            </a:r>
            <a:r>
              <a:rPr lang="ru-RU" dirty="0" err="1"/>
              <a:t>шаруашылығын</a:t>
            </a:r>
            <a:r>
              <a:rPr lang="ru-RU" dirty="0"/>
              <a:t> </a:t>
            </a:r>
            <a:r>
              <a:rPr lang="ru-RU" dirty="0" err="1"/>
              <a:t>жүргізу</a:t>
            </a:r>
            <a:r>
              <a:rPr lang="ru-RU" dirty="0"/>
              <a:t> </a:t>
            </a:r>
            <a:r>
              <a:rPr lang="ru-RU" dirty="0" err="1"/>
              <a:t>кезінде</a:t>
            </a:r>
            <a:r>
              <a:rPr lang="ru-RU" dirty="0"/>
              <a:t> </a:t>
            </a:r>
            <a:r>
              <a:rPr lang="ru-RU" dirty="0" err="1"/>
              <a:t>қолданылады</a:t>
            </a:r>
            <a:r>
              <a:rPr lang="ru-RU" dirty="0"/>
              <a:t>. Карта </a:t>
            </a:r>
            <a:r>
              <a:rPr lang="ru-RU" dirty="0" err="1"/>
              <a:t>эскери</a:t>
            </a:r>
            <a:r>
              <a:rPr lang="ru-RU" dirty="0"/>
              <a:t> </a:t>
            </a:r>
            <a:r>
              <a:rPr lang="ru-RU" dirty="0" err="1"/>
              <a:t>істе</a:t>
            </a:r>
            <a:r>
              <a:rPr lang="ru-RU" dirty="0"/>
              <a:t> </a:t>
            </a:r>
            <a:r>
              <a:rPr lang="ru-RU" dirty="0" err="1"/>
              <a:t>белгілі</a:t>
            </a:r>
            <a:r>
              <a:rPr lang="ru-RU" dirty="0"/>
              <a:t> </a:t>
            </a:r>
            <a:r>
              <a:rPr lang="ru-RU" dirty="0" err="1"/>
              <a:t>бір</a:t>
            </a:r>
            <a:r>
              <a:rPr lang="ru-RU" dirty="0"/>
              <a:t> </a:t>
            </a:r>
            <a:r>
              <a:rPr lang="ru-RU" dirty="0" err="1"/>
              <a:t>жерді</a:t>
            </a:r>
            <a:r>
              <a:rPr lang="ru-RU" dirty="0"/>
              <a:t> </a:t>
            </a:r>
            <a:r>
              <a:rPr lang="ru-RU" dirty="0" err="1"/>
              <a:t>зерттеу</a:t>
            </a:r>
            <a:r>
              <a:rPr lang="ru-RU" dirty="0"/>
              <a:t>, </a:t>
            </a:r>
            <a:r>
              <a:rPr lang="ru-RU" dirty="0" err="1"/>
              <a:t>оның</a:t>
            </a:r>
            <a:r>
              <a:rPr lang="ru-RU" dirty="0"/>
              <a:t> </a:t>
            </a:r>
            <a:r>
              <a:rPr lang="ru-RU" dirty="0" err="1"/>
              <a:t>бетіне</a:t>
            </a:r>
            <a:r>
              <a:rPr lang="ru-RU" dirty="0"/>
              <a:t> </a:t>
            </a:r>
            <a:r>
              <a:rPr lang="ru-RU" dirty="0" err="1"/>
              <a:t>әскери</a:t>
            </a:r>
            <a:r>
              <a:rPr lang="ru-RU" dirty="0"/>
              <a:t> </a:t>
            </a:r>
            <a:r>
              <a:rPr lang="ru-RU" dirty="0" err="1"/>
              <a:t>жағдайды</a:t>
            </a:r>
            <a:r>
              <a:rPr lang="ru-RU" dirty="0"/>
              <a:t> </a:t>
            </a:r>
            <a:r>
              <a:rPr lang="ru-RU" dirty="0" err="1"/>
              <a:t>бейнелеп</a:t>
            </a:r>
            <a:r>
              <a:rPr lang="ru-RU" dirty="0"/>
              <a:t> </a:t>
            </a:r>
            <a:r>
              <a:rPr lang="ru-RU" dirty="0" err="1"/>
              <a:t>түсіру</a:t>
            </a:r>
            <a:r>
              <a:rPr lang="ru-RU" dirty="0"/>
              <a:t>, </a:t>
            </a:r>
            <a:r>
              <a:rPr lang="ru-RU" dirty="0" err="1"/>
              <a:t>жауынгерлік</a:t>
            </a:r>
            <a:r>
              <a:rPr lang="ru-RU" dirty="0"/>
              <a:t> </a:t>
            </a:r>
            <a:r>
              <a:rPr lang="ru-RU" dirty="0" err="1"/>
              <a:t>операцияларға</a:t>
            </a:r>
            <a:r>
              <a:rPr lang="ru-RU" dirty="0"/>
              <a:t> </a:t>
            </a:r>
            <a:r>
              <a:rPr lang="ru-RU" dirty="0" err="1"/>
              <a:t>талдау</a:t>
            </a:r>
            <a:r>
              <a:rPr lang="ru-RU" dirty="0"/>
              <a:t> </a:t>
            </a:r>
            <a:r>
              <a:rPr lang="ru-RU" dirty="0" err="1"/>
              <a:t>жасау</a:t>
            </a:r>
            <a:r>
              <a:rPr lang="ru-RU" dirty="0"/>
              <a:t> </a:t>
            </a:r>
            <a:r>
              <a:rPr lang="ru-RU" dirty="0" err="1"/>
              <a:t>және</a:t>
            </a:r>
            <a:r>
              <a:rPr lang="ru-RU" dirty="0"/>
              <a:t> </a:t>
            </a:r>
            <a:r>
              <a:rPr lang="ru-RU" dirty="0" err="1"/>
              <a:t>т.б</a:t>
            </a:r>
            <a:r>
              <a:rPr lang="ru-RU" dirty="0"/>
              <a:t>. </a:t>
            </a:r>
            <a:r>
              <a:rPr lang="ru-RU" dirty="0" err="1"/>
              <a:t>үшін</a:t>
            </a:r>
            <a:r>
              <a:rPr lang="ru-RU" dirty="0"/>
              <a:t> </a:t>
            </a:r>
            <a:r>
              <a:rPr lang="ru-RU" dirty="0" err="1"/>
              <a:t>пайдаланылады</a:t>
            </a:r>
            <a:r>
              <a:rPr lang="ru-RU" dirty="0"/>
              <a:t>.</a:t>
            </a:r>
          </a:p>
        </p:txBody>
      </p:sp>
    </p:spTree>
    <p:extLst>
      <p:ext uri="{BB962C8B-B14F-4D97-AF65-F5344CB8AC3E}">
        <p14:creationId xmlns:p14="http://schemas.microsoft.com/office/powerpoint/2010/main" val="563354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3152" y="0"/>
            <a:ext cx="12118848" cy="6967728"/>
          </a:xfrm>
        </p:spPr>
        <p:txBody>
          <a:bodyPr>
            <a:normAutofit/>
          </a:bodyPr>
          <a:lstStyle/>
          <a:p>
            <a:r>
              <a:rPr lang="ru-RU" dirty="0"/>
              <a:t>Физика </a:t>
            </a:r>
            <a:r>
              <a:rPr lang="ru-RU" dirty="0" err="1"/>
              <a:t>геодезияны</a:t>
            </a:r>
            <a:r>
              <a:rPr lang="ru-RU" dirty="0"/>
              <a:t> </a:t>
            </a:r>
            <a:r>
              <a:rPr lang="ru-RU" dirty="0" err="1"/>
              <a:t>электроникамен</a:t>
            </a:r>
            <a:r>
              <a:rPr lang="ru-RU" dirty="0"/>
              <a:t> </a:t>
            </a:r>
            <a:r>
              <a:rPr lang="ru-RU" dirty="0" err="1"/>
              <a:t>және</a:t>
            </a:r>
            <a:r>
              <a:rPr lang="ru-RU" dirty="0"/>
              <a:t> </a:t>
            </a:r>
            <a:r>
              <a:rPr lang="ru-RU" dirty="0" err="1"/>
              <a:t>электротехникамен</a:t>
            </a:r>
            <a:r>
              <a:rPr lang="ru-RU" dirty="0"/>
              <a:t> </a:t>
            </a:r>
            <a:r>
              <a:rPr lang="ru-RU" dirty="0" err="1"/>
              <a:t>қатар</a:t>
            </a:r>
            <a:r>
              <a:rPr lang="ru-RU" dirty="0"/>
              <a:t> </a:t>
            </a:r>
            <a:r>
              <a:rPr lang="ru-RU" dirty="0" err="1"/>
              <a:t>оптикалық</a:t>
            </a:r>
            <a:r>
              <a:rPr lang="ru-RU" dirty="0"/>
              <a:t>, </a:t>
            </a:r>
            <a:r>
              <a:rPr lang="ru-RU" dirty="0" err="1"/>
              <a:t>оптикалык-механикалық</a:t>
            </a:r>
            <a:r>
              <a:rPr lang="ru-RU" dirty="0"/>
              <a:t> </a:t>
            </a:r>
            <a:r>
              <a:rPr lang="ru-RU" dirty="0" err="1"/>
              <a:t>және</a:t>
            </a:r>
            <a:r>
              <a:rPr lang="ru-RU" dirty="0"/>
              <a:t> </a:t>
            </a:r>
            <a:r>
              <a:rPr lang="ru-RU" dirty="0" err="1"/>
              <a:t>электронды</a:t>
            </a:r>
            <a:r>
              <a:rPr lang="ru-RU" dirty="0"/>
              <a:t>- </a:t>
            </a:r>
            <a:r>
              <a:rPr lang="ru-RU" dirty="0" err="1"/>
              <a:t>оптикалық</a:t>
            </a:r>
            <a:r>
              <a:rPr lang="ru-RU" dirty="0"/>
              <a:t> </a:t>
            </a:r>
            <a:r>
              <a:rPr lang="ru-RU" dirty="0" err="1"/>
              <a:t>аспаптар</a:t>
            </a:r>
            <a:r>
              <a:rPr lang="ru-RU" dirty="0"/>
              <a:t> мен </a:t>
            </a:r>
            <a:r>
              <a:rPr lang="ru-RU" dirty="0" err="1"/>
              <a:t>жүйелердің</a:t>
            </a:r>
            <a:r>
              <a:rPr lang="ru-RU" dirty="0"/>
              <a:t> </a:t>
            </a:r>
            <a:r>
              <a:rPr lang="ru-RU" dirty="0" err="1"/>
              <a:t>жобалау</a:t>
            </a:r>
            <a:r>
              <a:rPr lang="ru-RU" dirty="0"/>
              <a:t> </a:t>
            </a:r>
            <a:r>
              <a:rPr lang="ru-RU" dirty="0" err="1"/>
              <a:t>есептерінің</a:t>
            </a:r>
            <a:r>
              <a:rPr lang="ru-RU" dirty="0"/>
              <a:t> </a:t>
            </a:r>
            <a:r>
              <a:rPr lang="ru-RU" dirty="0" err="1"/>
              <a:t>негіздерімен</a:t>
            </a:r>
            <a:r>
              <a:rPr lang="ru-RU" dirty="0"/>
              <a:t> </a:t>
            </a:r>
            <a:r>
              <a:rPr lang="ru-RU" dirty="0" err="1"/>
              <a:t>толықтырады</a:t>
            </a:r>
            <a:r>
              <a:rPr lang="ru-RU" dirty="0"/>
              <a:t>. Астрономия </a:t>
            </a:r>
            <a:r>
              <a:rPr lang="ru-RU" dirty="0" err="1"/>
              <a:t>геодезияны</a:t>
            </a:r>
            <a:r>
              <a:rPr lang="ru-RU" dirty="0"/>
              <a:t> </a:t>
            </a:r>
            <a:r>
              <a:rPr lang="ru-RU" dirty="0" err="1"/>
              <a:t>геодезиялық</a:t>
            </a:r>
            <a:r>
              <a:rPr lang="ru-RU" dirty="0"/>
              <a:t> </a:t>
            </a:r>
            <a:r>
              <a:rPr lang="ru-RU" dirty="0" err="1"/>
              <a:t>тірек</a:t>
            </a:r>
            <a:r>
              <a:rPr lang="ru-RU" dirty="0"/>
              <a:t> </a:t>
            </a:r>
            <a:r>
              <a:rPr lang="ru-RU" dirty="0" err="1"/>
              <a:t>жүйелерін</a:t>
            </a:r>
            <a:r>
              <a:rPr lang="ru-RU" dirty="0"/>
              <a:t> </a:t>
            </a:r>
            <a:r>
              <a:rPr lang="ru-RU" dirty="0" err="1"/>
              <a:t>дамыту</a:t>
            </a:r>
            <a:r>
              <a:rPr lang="ru-RU" dirty="0"/>
              <a:t> </a:t>
            </a:r>
            <a:r>
              <a:rPr lang="ru-RU" dirty="0" err="1"/>
              <a:t>үшін</a:t>
            </a:r>
            <a:r>
              <a:rPr lang="ru-RU" dirty="0"/>
              <a:t> </a:t>
            </a:r>
            <a:r>
              <a:rPr lang="ru-RU" dirty="0" err="1"/>
              <a:t>бастапқы</a:t>
            </a:r>
            <a:r>
              <a:rPr lang="ru-RU" dirty="0"/>
              <a:t> </a:t>
            </a:r>
            <a:r>
              <a:rPr lang="ru-RU" dirty="0" err="1"/>
              <a:t>мәліметтермен</a:t>
            </a:r>
            <a:r>
              <a:rPr lang="ru-RU" dirty="0"/>
              <a:t> </a:t>
            </a:r>
            <a:r>
              <a:rPr lang="ru-RU" dirty="0" err="1"/>
              <a:t>қамтамасыз</a:t>
            </a:r>
            <a:r>
              <a:rPr lang="ru-RU" dirty="0"/>
              <a:t> </a:t>
            </a:r>
            <a:r>
              <a:rPr lang="ru-RU" dirty="0" err="1"/>
              <a:t>етеді</a:t>
            </a:r>
            <a:r>
              <a:rPr lang="ru-RU" dirty="0"/>
              <a:t>. Автоматика, телемеханика </a:t>
            </a:r>
            <a:r>
              <a:rPr lang="ru-RU" dirty="0" err="1"/>
              <a:t>және</a:t>
            </a:r>
            <a:r>
              <a:rPr lang="ru-RU" dirty="0"/>
              <a:t> радиоэлектроника </a:t>
            </a:r>
            <a:r>
              <a:rPr lang="ru-RU" dirty="0" err="1"/>
              <a:t>салаларындағы</a:t>
            </a:r>
            <a:r>
              <a:rPr lang="ru-RU" dirty="0"/>
              <a:t> </a:t>
            </a:r>
            <a:r>
              <a:rPr lang="ru-RU" dirty="0" err="1"/>
              <a:t>ғылым</a:t>
            </a:r>
            <a:r>
              <a:rPr lang="ru-RU" dirty="0"/>
              <a:t> мен техника </a:t>
            </a:r>
            <a:r>
              <a:rPr lang="ru-RU" dirty="0" err="1"/>
              <a:t>жетістіктерінің</a:t>
            </a:r>
            <a:r>
              <a:rPr lang="ru-RU" dirty="0"/>
              <a:t> </a:t>
            </a:r>
            <a:r>
              <a:rPr lang="ru-RU" dirty="0" err="1"/>
              <a:t>негізінде</a:t>
            </a:r>
            <a:r>
              <a:rPr lang="ru-RU" dirty="0"/>
              <a:t> аса </a:t>
            </a:r>
            <a:r>
              <a:rPr lang="ru-RU" dirty="0" err="1"/>
              <a:t>жаңа</a:t>
            </a:r>
            <a:r>
              <a:rPr lang="ru-RU" dirty="0"/>
              <a:t> </a:t>
            </a:r>
            <a:r>
              <a:rPr lang="ru-RU" dirty="0" err="1"/>
              <a:t>геодезиялық</a:t>
            </a:r>
            <a:r>
              <a:rPr lang="ru-RU" dirty="0"/>
              <a:t> </a:t>
            </a:r>
            <a:r>
              <a:rPr lang="ru-RU" dirty="0" err="1"/>
              <a:t>аспаптар</a:t>
            </a:r>
            <a:r>
              <a:rPr lang="ru-RU" dirty="0"/>
              <a:t> </a:t>
            </a:r>
            <a:r>
              <a:rPr lang="ru-RU" dirty="0" err="1"/>
              <a:t>қүрастырылады</a:t>
            </a:r>
            <a:r>
              <a:rPr lang="ru-RU" dirty="0"/>
              <a:t>. </a:t>
            </a:r>
            <a:r>
              <a:rPr lang="ru-RU" dirty="0" err="1"/>
              <a:t>Географияны</a:t>
            </a:r>
            <a:r>
              <a:rPr lang="ru-RU" dirty="0"/>
              <a:t> </a:t>
            </a:r>
            <a:r>
              <a:rPr lang="ru-RU" dirty="0" err="1"/>
              <a:t>білу</a:t>
            </a:r>
            <a:r>
              <a:rPr lang="ru-RU" dirty="0"/>
              <a:t> </a:t>
            </a:r>
            <a:r>
              <a:rPr lang="ru-RU" dirty="0" err="1"/>
              <a:t>жер</a:t>
            </a:r>
            <a:r>
              <a:rPr lang="ru-RU" dirty="0"/>
              <a:t> </a:t>
            </a:r>
            <a:r>
              <a:rPr lang="ru-RU" dirty="0" err="1"/>
              <a:t>бедерін</a:t>
            </a:r>
            <a:r>
              <a:rPr lang="ru-RU" dirty="0"/>
              <a:t> </a:t>
            </a:r>
            <a:r>
              <a:rPr lang="ru-RU" dirty="0" err="1"/>
              <a:t>қүрайтын</a:t>
            </a:r>
            <a:r>
              <a:rPr lang="ru-RU" dirty="0"/>
              <a:t> ландшафт </a:t>
            </a:r>
            <a:r>
              <a:rPr lang="ru-RU" dirty="0" err="1"/>
              <a:t>элементтерін</a:t>
            </a:r>
            <a:r>
              <a:rPr lang="ru-RU" dirty="0"/>
              <a:t>, </a:t>
            </a:r>
            <a:r>
              <a:rPr lang="ru-RU" dirty="0" err="1"/>
              <a:t>жер</a:t>
            </a:r>
            <a:r>
              <a:rPr lang="ru-RU" dirty="0"/>
              <a:t> </a:t>
            </a:r>
            <a:r>
              <a:rPr lang="ru-RU" dirty="0" err="1"/>
              <a:t>бетінің</a:t>
            </a:r>
            <a:r>
              <a:rPr lang="ru-RU" dirty="0"/>
              <a:t> </a:t>
            </a:r>
            <a:r>
              <a:rPr lang="ru-RU" dirty="0" err="1"/>
              <a:t>табиғи</a:t>
            </a:r>
            <a:r>
              <a:rPr lang="ru-RU" dirty="0"/>
              <a:t> </a:t>
            </a:r>
            <a:r>
              <a:rPr lang="ru-RU" dirty="0" err="1"/>
              <a:t>жамылғыларын</a:t>
            </a:r>
            <a:r>
              <a:rPr lang="ru-RU" dirty="0"/>
              <a:t> </a:t>
            </a:r>
            <a:r>
              <a:rPr lang="ru-RU" dirty="0" err="1"/>
              <a:t>және</a:t>
            </a:r>
            <a:r>
              <a:rPr lang="ru-RU" dirty="0"/>
              <a:t> </a:t>
            </a:r>
            <a:r>
              <a:rPr lang="ru-RU" dirty="0" err="1"/>
              <a:t>адам</a:t>
            </a:r>
            <a:r>
              <a:rPr lang="ru-RU" dirty="0"/>
              <a:t> </a:t>
            </a:r>
            <a:r>
              <a:rPr lang="ru-RU" dirty="0" err="1"/>
              <a:t>қызметінің</a:t>
            </a:r>
            <a:r>
              <a:rPr lang="ru-RU" dirty="0"/>
              <a:t> </a:t>
            </a:r>
            <a:r>
              <a:rPr lang="ru-RU" dirty="0" err="1"/>
              <a:t>нәтижелерін</a:t>
            </a:r>
            <a:r>
              <a:rPr lang="ru-RU" dirty="0"/>
              <a:t> </a:t>
            </a:r>
            <a:r>
              <a:rPr lang="ru-RU" dirty="0" err="1"/>
              <a:t>дұрыс</a:t>
            </a:r>
            <a:r>
              <a:rPr lang="ru-RU" dirty="0"/>
              <a:t> </a:t>
            </a:r>
            <a:r>
              <a:rPr lang="ru-RU" dirty="0" err="1"/>
              <a:t>түсіндіруді</a:t>
            </a:r>
            <a:r>
              <a:rPr lang="ru-RU" dirty="0"/>
              <a:t> </a:t>
            </a:r>
            <a:r>
              <a:rPr lang="ru-RU" dirty="0" err="1"/>
              <a:t>қамтамасыз</a:t>
            </a:r>
            <a:r>
              <a:rPr lang="ru-RU" dirty="0"/>
              <a:t> </a:t>
            </a:r>
            <a:r>
              <a:rPr lang="ru-RU" dirty="0" err="1"/>
              <a:t>етеді</a:t>
            </a:r>
            <a:r>
              <a:rPr lang="ru-RU" dirty="0"/>
              <a:t>. </a:t>
            </a:r>
            <a:r>
              <a:rPr lang="ru-RU" dirty="0" err="1"/>
              <a:t>Жер</a:t>
            </a:r>
            <a:r>
              <a:rPr lang="ru-RU" dirty="0"/>
              <a:t> </a:t>
            </a:r>
            <a:r>
              <a:rPr lang="ru-RU" dirty="0" err="1"/>
              <a:t>бедерінің</a:t>
            </a:r>
            <a:r>
              <a:rPr lang="ru-RU" dirty="0"/>
              <a:t> </a:t>
            </a:r>
            <a:r>
              <a:rPr lang="ru-RU" dirty="0" err="1"/>
              <a:t>пішіндерін</a:t>
            </a:r>
            <a:r>
              <a:rPr lang="ru-RU" dirty="0"/>
              <a:t> </a:t>
            </a:r>
            <a:r>
              <a:rPr lang="ru-RU" dirty="0" err="1"/>
              <a:t>және</a:t>
            </a:r>
            <a:r>
              <a:rPr lang="ru-RU" dirty="0"/>
              <a:t> </a:t>
            </a:r>
            <a:r>
              <a:rPr lang="ru-RU" dirty="0" err="1"/>
              <a:t>олардың</a:t>
            </a:r>
            <a:r>
              <a:rPr lang="ru-RU" dirty="0"/>
              <a:t> </a:t>
            </a:r>
            <a:r>
              <a:rPr lang="ru-RU" dirty="0" err="1"/>
              <a:t>өзгеру</a:t>
            </a:r>
            <a:r>
              <a:rPr lang="ru-RU" dirty="0"/>
              <a:t> </a:t>
            </a:r>
            <a:r>
              <a:rPr lang="ru-RU" dirty="0" err="1"/>
              <a:t>зандылықтарын</a:t>
            </a:r>
            <a:r>
              <a:rPr lang="ru-RU" dirty="0"/>
              <a:t> </a:t>
            </a:r>
            <a:r>
              <a:rPr lang="ru-RU" dirty="0" err="1"/>
              <a:t>танып</a:t>
            </a:r>
            <a:r>
              <a:rPr lang="ru-RU" dirty="0"/>
              <a:t> </a:t>
            </a:r>
            <a:r>
              <a:rPr lang="ru-RU" dirty="0" err="1"/>
              <a:t>білуде</a:t>
            </a:r>
            <a:r>
              <a:rPr lang="ru-RU" dirty="0"/>
              <a:t> геология мен геоморфология </a:t>
            </a:r>
            <a:r>
              <a:rPr lang="ru-RU" dirty="0" err="1"/>
              <a:t>көмекке</a:t>
            </a:r>
            <a:r>
              <a:rPr lang="ru-RU" dirty="0"/>
              <a:t> </a:t>
            </a:r>
            <a:r>
              <a:rPr lang="ru-RU" dirty="0" err="1"/>
              <a:t>келеді</a:t>
            </a:r>
            <a:r>
              <a:rPr lang="ru-RU" dirty="0"/>
              <a:t>. </a:t>
            </a:r>
            <a:r>
              <a:rPr lang="ru-RU" dirty="0" err="1"/>
              <a:t>Жерді</a:t>
            </a:r>
            <a:r>
              <a:rPr lang="ru-RU" dirty="0"/>
              <a:t> </a:t>
            </a:r>
            <a:r>
              <a:rPr lang="ru-RU" dirty="0" err="1"/>
              <a:t>зерттеу</a:t>
            </a:r>
            <a:r>
              <a:rPr lang="ru-RU" dirty="0"/>
              <a:t> </a:t>
            </a:r>
            <a:r>
              <a:rPr lang="ru-RU" dirty="0" err="1"/>
              <a:t>оның</a:t>
            </a:r>
            <a:r>
              <a:rPr lang="ru-RU" dirty="0"/>
              <a:t> </a:t>
            </a:r>
            <a:r>
              <a:rPr lang="ru-RU" dirty="0" err="1"/>
              <a:t>сыртқы</a:t>
            </a:r>
            <a:r>
              <a:rPr lang="ru-RU" dirty="0"/>
              <a:t> </a:t>
            </a:r>
            <a:r>
              <a:rPr lang="ru-RU" dirty="0" err="1"/>
              <a:t>гравитациялық</a:t>
            </a:r>
            <a:r>
              <a:rPr lang="ru-RU" dirty="0"/>
              <a:t> </a:t>
            </a:r>
            <a:r>
              <a:rPr lang="ru-RU" dirty="0" err="1"/>
              <a:t>өрісіне</a:t>
            </a:r>
            <a:r>
              <a:rPr lang="ru-RU" dirty="0"/>
              <a:t> </a:t>
            </a:r>
            <a:r>
              <a:rPr lang="ru-RU" dirty="0" err="1"/>
              <a:t>зерттеулер</a:t>
            </a:r>
            <a:r>
              <a:rPr lang="ru-RU" dirty="0"/>
              <a:t> </a:t>
            </a:r>
            <a:r>
              <a:rPr lang="ru-RU" dirty="0" err="1"/>
              <a:t>жүргізумен</a:t>
            </a:r>
            <a:r>
              <a:rPr lang="ru-RU" dirty="0"/>
              <a:t> </a:t>
            </a:r>
            <a:r>
              <a:rPr lang="ru-RU" dirty="0" err="1"/>
              <a:t>байланысты</a:t>
            </a:r>
            <a:r>
              <a:rPr lang="ru-RU" dirty="0"/>
              <a:t>. Ал </a:t>
            </a:r>
            <a:r>
              <a:rPr lang="ru-RU" dirty="0" err="1"/>
              <a:t>гравиметрияның</a:t>
            </a:r>
            <a:r>
              <a:rPr lang="ru-RU" dirty="0"/>
              <a:t> </a:t>
            </a:r>
            <a:r>
              <a:rPr lang="ru-RU" dirty="0" err="1"/>
              <a:t>зандары</a:t>
            </a:r>
            <a:r>
              <a:rPr lang="ru-RU" dirty="0"/>
              <a:t> мен </a:t>
            </a:r>
            <a:r>
              <a:rPr lang="ru-RU" dirty="0" err="1"/>
              <a:t>аспаптарын</a:t>
            </a:r>
            <a:r>
              <a:rPr lang="ru-RU" dirty="0"/>
              <a:t> </a:t>
            </a:r>
            <a:r>
              <a:rPr lang="ru-RU" dirty="0" err="1"/>
              <a:t>пайдаланбай</a:t>
            </a:r>
            <a:r>
              <a:rPr lang="ru-RU" dirty="0"/>
              <a:t>, </a:t>
            </a:r>
            <a:r>
              <a:rPr lang="ru-RU" dirty="0" err="1"/>
              <a:t>мүндай</a:t>
            </a:r>
            <a:r>
              <a:rPr lang="ru-RU" dirty="0"/>
              <a:t> </a:t>
            </a:r>
            <a:r>
              <a:rPr lang="ru-RU" dirty="0" err="1"/>
              <a:t>зерттеулер</a:t>
            </a:r>
            <a:r>
              <a:rPr lang="ru-RU" dirty="0"/>
              <a:t> </a:t>
            </a:r>
            <a:r>
              <a:rPr lang="ru-RU" dirty="0" err="1"/>
              <a:t>жүргізу</a:t>
            </a:r>
            <a:r>
              <a:rPr lang="ru-RU" dirty="0"/>
              <a:t> </a:t>
            </a:r>
            <a:r>
              <a:rPr lang="ru-RU" dirty="0" err="1"/>
              <a:t>мүмкін</a:t>
            </a:r>
            <a:r>
              <a:rPr lang="ru-RU" dirty="0"/>
              <a:t> </a:t>
            </a:r>
            <a:r>
              <a:rPr lang="ru-RU" dirty="0" err="1"/>
              <a:t>емес</a:t>
            </a:r>
            <a:r>
              <a:rPr lang="ru-RU" dirty="0"/>
              <a:t>. </a:t>
            </a:r>
            <a:r>
              <a:rPr lang="ru-RU" dirty="0" err="1"/>
              <a:t>Пландар</a:t>
            </a:r>
            <a:r>
              <a:rPr lang="ru-RU" dirty="0"/>
              <a:t> мен </a:t>
            </a:r>
            <a:r>
              <a:rPr lang="ru-RU" dirty="0" err="1"/>
              <a:t>карталарда</a:t>
            </a:r>
            <a:r>
              <a:rPr lang="ru-RU" dirty="0"/>
              <a:t> </a:t>
            </a:r>
            <a:r>
              <a:rPr lang="ru-RU" dirty="0" err="1"/>
              <a:t>графикалык</a:t>
            </a:r>
            <a:r>
              <a:rPr lang="ru-RU" dirty="0"/>
              <a:t> </a:t>
            </a:r>
            <a:r>
              <a:rPr lang="ru-RU" dirty="0" err="1"/>
              <a:t>сапалы</a:t>
            </a:r>
            <a:r>
              <a:rPr lang="ru-RU" dirty="0"/>
              <a:t> </a:t>
            </a:r>
            <a:r>
              <a:rPr lang="ru-RU" dirty="0" err="1"/>
              <a:t>безендіру</a:t>
            </a:r>
            <a:r>
              <a:rPr lang="ru-RU" dirty="0"/>
              <a:t> </a:t>
            </a:r>
            <a:r>
              <a:rPr lang="ru-RU" dirty="0" err="1"/>
              <a:t>топографиялық</a:t>
            </a:r>
            <a:r>
              <a:rPr lang="ru-RU" dirty="0"/>
              <a:t> </a:t>
            </a:r>
            <a:r>
              <a:rPr lang="ru-RU" dirty="0" err="1"/>
              <a:t>сызу</a:t>
            </a:r>
            <a:r>
              <a:rPr lang="ru-RU" dirty="0"/>
              <a:t> </a:t>
            </a:r>
            <a:r>
              <a:rPr lang="ru-RU" dirty="0" err="1"/>
              <a:t>тәсілдерін</a:t>
            </a:r>
            <a:r>
              <a:rPr lang="ru-RU" dirty="0"/>
              <a:t> </a:t>
            </a:r>
            <a:r>
              <a:rPr lang="ru-RU" dirty="0" err="1"/>
              <a:t>білуді</a:t>
            </a:r>
            <a:r>
              <a:rPr lang="ru-RU" dirty="0"/>
              <a:t> </a:t>
            </a:r>
            <a:r>
              <a:rPr lang="ru-RU" dirty="0" err="1"/>
              <a:t>қажет</a:t>
            </a:r>
            <a:r>
              <a:rPr lang="ru-RU" dirty="0"/>
              <a:t> </a:t>
            </a:r>
            <a:r>
              <a:rPr lang="ru-RU" dirty="0" err="1"/>
              <a:t>етеді</a:t>
            </a:r>
            <a:r>
              <a:rPr lang="ru-RU" dirty="0"/>
              <a:t>. </a:t>
            </a:r>
            <a:r>
              <a:rPr lang="ru-RU" dirty="0" err="1"/>
              <a:t>Геодезияның</a:t>
            </a:r>
            <a:r>
              <a:rPr lang="ru-RU" dirty="0"/>
              <a:t> </a:t>
            </a:r>
            <a:r>
              <a:rPr lang="ru-RU" dirty="0" err="1"/>
              <a:t>халық</a:t>
            </a:r>
            <a:r>
              <a:rPr lang="ru-RU" dirty="0"/>
              <a:t> </a:t>
            </a:r>
            <a:r>
              <a:rPr lang="ru-RU" dirty="0" err="1"/>
              <a:t>шаруашылығының</a:t>
            </a:r>
            <a:r>
              <a:rPr lang="ru-RU" dirty="0"/>
              <a:t> </a:t>
            </a:r>
            <a:r>
              <a:rPr lang="ru-RU" dirty="0" err="1"/>
              <a:t>түрлі-түрлі</a:t>
            </a:r>
            <a:r>
              <a:rPr lang="ru-RU" dirty="0"/>
              <a:t> </a:t>
            </a:r>
            <a:r>
              <a:rPr lang="ru-RU" dirty="0" err="1"/>
              <a:t>салалары</a:t>
            </a:r>
            <a:r>
              <a:rPr lang="ru-RU" dirty="0"/>
              <a:t> </a:t>
            </a:r>
            <a:r>
              <a:rPr lang="ru-RU" dirty="0" err="1"/>
              <a:t>үшін</a:t>
            </a:r>
            <a:r>
              <a:rPr lang="ru-RU" dirty="0"/>
              <a:t> </a:t>
            </a:r>
            <a:r>
              <a:rPr lang="ru-RU" dirty="0" err="1"/>
              <a:t>практикалық</a:t>
            </a:r>
            <a:r>
              <a:rPr lang="ru-RU" dirty="0"/>
              <a:t> </a:t>
            </a:r>
            <a:r>
              <a:rPr lang="ru-RU" dirty="0" err="1"/>
              <a:t>үлкен</a:t>
            </a:r>
            <a:r>
              <a:rPr lang="ru-RU" dirty="0"/>
              <a:t> </a:t>
            </a:r>
            <a:r>
              <a:rPr lang="ru-RU" dirty="0" err="1"/>
              <a:t>маңызы</a:t>
            </a:r>
            <a:r>
              <a:rPr lang="ru-RU" dirty="0"/>
              <a:t> бар. </a:t>
            </a:r>
            <a:r>
              <a:rPr lang="ru-RU" dirty="0" err="1"/>
              <a:t>Мәселен</a:t>
            </a:r>
            <a:r>
              <a:rPr lang="ru-RU" dirty="0"/>
              <a:t>, </a:t>
            </a:r>
            <a:r>
              <a:rPr lang="ru-RU" dirty="0" err="1"/>
              <a:t>геодезиялык</a:t>
            </a:r>
            <a:r>
              <a:rPr lang="ru-RU" dirty="0"/>
              <a:t> </a:t>
            </a:r>
            <a:r>
              <a:rPr lang="ru-RU" dirty="0" err="1"/>
              <a:t>өлшеулер</a:t>
            </a:r>
            <a:r>
              <a:rPr lang="ru-RU" dirty="0"/>
              <a:t>, </a:t>
            </a:r>
            <a:r>
              <a:rPr lang="ru-RU" dirty="0" err="1"/>
              <a:t>жолдар</a:t>
            </a:r>
            <a:r>
              <a:rPr lang="ru-RU" dirty="0"/>
              <a:t>, </a:t>
            </a:r>
            <a:r>
              <a:rPr lang="ru-RU" dirty="0" err="1"/>
              <a:t>каналдар</a:t>
            </a:r>
            <a:r>
              <a:rPr lang="ru-RU" dirty="0"/>
              <a:t>, </a:t>
            </a:r>
            <a:r>
              <a:rPr lang="ru-RU" dirty="0" err="1"/>
              <a:t>жерасты</a:t>
            </a:r>
            <a:r>
              <a:rPr lang="ru-RU" dirty="0"/>
              <a:t> </a:t>
            </a:r>
            <a:r>
              <a:rPr lang="ru-RU" dirty="0" err="1"/>
              <a:t>күрылыстары</a:t>
            </a:r>
            <a:r>
              <a:rPr lang="ru-RU" dirty="0"/>
              <a:t> (метро, </a:t>
            </a:r>
            <a:r>
              <a:rPr lang="ru-RU" dirty="0" err="1"/>
              <a:t>кабельдер</a:t>
            </a:r>
            <a:r>
              <a:rPr lang="ru-RU" dirty="0"/>
              <a:t>, </a:t>
            </a:r>
            <a:r>
              <a:rPr lang="ru-RU" dirty="0" err="1"/>
              <a:t>қүбырлар</a:t>
            </a:r>
            <a:r>
              <a:rPr lang="ru-RU" dirty="0"/>
              <a:t>), </a:t>
            </a:r>
            <a:r>
              <a:rPr lang="ru-RU" dirty="0" err="1"/>
              <a:t>әуе</a:t>
            </a:r>
            <a:r>
              <a:rPr lang="ru-RU" dirty="0"/>
              <a:t> </a:t>
            </a:r>
            <a:r>
              <a:rPr lang="ru-RU" dirty="0" err="1"/>
              <a:t>желілері</a:t>
            </a:r>
            <a:r>
              <a:rPr lang="ru-RU" dirty="0"/>
              <a:t> (</a:t>
            </a:r>
            <a:r>
              <a:rPr lang="ru-RU" dirty="0" err="1"/>
              <a:t>электрлік</a:t>
            </a:r>
            <a:r>
              <a:rPr lang="ru-RU" dirty="0"/>
              <a:t> </a:t>
            </a:r>
            <a:r>
              <a:rPr lang="ru-RU" dirty="0" err="1"/>
              <a:t>беріліс</a:t>
            </a:r>
            <a:r>
              <a:rPr lang="ru-RU" dirty="0"/>
              <a:t>, </a:t>
            </a:r>
            <a:r>
              <a:rPr lang="ru-RU" dirty="0" err="1"/>
              <a:t>байланыс</a:t>
            </a:r>
            <a:r>
              <a:rPr lang="ru-RU" dirty="0"/>
              <a:t> </a:t>
            </a:r>
            <a:r>
              <a:rPr lang="ru-RU" dirty="0" err="1"/>
              <a:t>желілері</a:t>
            </a:r>
            <a:r>
              <a:rPr lang="ru-RU" dirty="0"/>
              <a:t>) </a:t>
            </a:r>
            <a:r>
              <a:rPr lang="ru-RU" dirty="0" err="1"/>
              <a:t>трассаларын</a:t>
            </a:r>
            <a:r>
              <a:rPr lang="ru-RU" dirty="0"/>
              <a:t> </a:t>
            </a:r>
            <a:r>
              <a:rPr lang="ru-RU" dirty="0" err="1"/>
              <a:t>белгілеу</a:t>
            </a:r>
            <a:r>
              <a:rPr lang="ru-RU" dirty="0"/>
              <a:t> </a:t>
            </a:r>
            <a:r>
              <a:rPr lang="ru-RU" dirty="0" err="1"/>
              <a:t>кезінде</a:t>
            </a:r>
            <a:r>
              <a:rPr lang="ru-RU" dirty="0"/>
              <a:t>, </a:t>
            </a:r>
            <a:r>
              <a:rPr lang="ru-RU" dirty="0" err="1"/>
              <a:t>пайдалы</a:t>
            </a:r>
            <a:r>
              <a:rPr lang="ru-RU" dirty="0"/>
              <a:t> </a:t>
            </a:r>
            <a:r>
              <a:rPr lang="ru-RU" dirty="0" err="1"/>
              <a:t>кен</a:t>
            </a:r>
            <a:r>
              <a:rPr lang="ru-RU" dirty="0"/>
              <a:t> </a:t>
            </a:r>
            <a:r>
              <a:rPr lang="ru-RU" dirty="0" err="1"/>
              <a:t>орындарын</a:t>
            </a:r>
            <a:r>
              <a:rPr lang="ru-RU" dirty="0"/>
              <a:t> </a:t>
            </a:r>
            <a:r>
              <a:rPr lang="ru-RU" dirty="0" err="1"/>
              <a:t>барлау</a:t>
            </a:r>
            <a:r>
              <a:rPr lang="ru-RU" dirty="0"/>
              <a:t> </a:t>
            </a:r>
            <a:r>
              <a:rPr lang="ru-RU" dirty="0" err="1"/>
              <a:t>және</a:t>
            </a:r>
            <a:r>
              <a:rPr lang="ru-RU" dirty="0"/>
              <a:t> </a:t>
            </a:r>
            <a:r>
              <a:rPr lang="ru-RU" dirty="0" err="1"/>
              <a:t>пайдалану</a:t>
            </a:r>
            <a:r>
              <a:rPr lang="ru-RU" dirty="0"/>
              <a:t> </a:t>
            </a:r>
            <a:r>
              <a:rPr lang="ru-RU" dirty="0" err="1"/>
              <a:t>кездерінде</a:t>
            </a:r>
            <a:r>
              <a:rPr lang="ru-RU" dirty="0"/>
              <a:t> </a:t>
            </a:r>
            <a:r>
              <a:rPr lang="ru-RU" dirty="0" err="1"/>
              <a:t>кең</a:t>
            </a:r>
            <a:r>
              <a:rPr lang="ru-RU" dirty="0"/>
              <a:t> </a:t>
            </a:r>
            <a:r>
              <a:rPr lang="ru-RU" dirty="0" err="1"/>
              <a:t>қолданылып</a:t>
            </a:r>
            <a:r>
              <a:rPr lang="ru-RU" dirty="0"/>
              <a:t> </a:t>
            </a:r>
            <a:r>
              <a:rPr lang="ru-RU" dirty="0" err="1"/>
              <a:t>келеді</a:t>
            </a:r>
            <a:r>
              <a:rPr lang="ru-RU" dirty="0"/>
              <a:t>. Геодезия </a:t>
            </a:r>
            <a:r>
              <a:rPr lang="ru-RU" dirty="0" err="1"/>
              <a:t>жер</a:t>
            </a:r>
            <a:r>
              <a:rPr lang="ru-RU" dirty="0"/>
              <a:t> </a:t>
            </a:r>
            <a:r>
              <a:rPr lang="ru-RU" dirty="0" err="1"/>
              <a:t>иегерлерін</a:t>
            </a:r>
            <a:r>
              <a:rPr lang="ru-RU" dirty="0"/>
              <a:t> </a:t>
            </a:r>
            <a:r>
              <a:rPr lang="ru-RU" dirty="0" err="1"/>
              <a:t>орналастыруда</a:t>
            </a:r>
            <a:r>
              <a:rPr lang="ru-RU" dirty="0"/>
              <a:t>, </a:t>
            </a:r>
            <a:r>
              <a:rPr lang="ru-RU" dirty="0" err="1"/>
              <a:t>жерді</a:t>
            </a:r>
            <a:r>
              <a:rPr lang="ru-RU" dirty="0"/>
              <a:t> </a:t>
            </a:r>
            <a:r>
              <a:rPr lang="ru-RU" dirty="0" err="1"/>
              <a:t>құрғату</a:t>
            </a:r>
            <a:r>
              <a:rPr lang="ru-RU" dirty="0"/>
              <a:t> мен </a:t>
            </a:r>
            <a:r>
              <a:rPr lang="ru-RU" dirty="0" err="1"/>
              <a:t>суландыруда</a:t>
            </a:r>
            <a:r>
              <a:rPr lang="ru-RU" dirty="0"/>
              <a:t>, </a:t>
            </a:r>
            <a:r>
              <a:rPr lang="ru-RU" dirty="0" err="1"/>
              <a:t>орман</a:t>
            </a:r>
            <a:r>
              <a:rPr lang="ru-RU" dirty="0"/>
              <a:t> </a:t>
            </a:r>
            <a:r>
              <a:rPr lang="ru-RU" dirty="0" err="1"/>
              <a:t>шаруашылығын</a:t>
            </a:r>
            <a:r>
              <a:rPr lang="ru-RU" dirty="0"/>
              <a:t> </a:t>
            </a:r>
            <a:r>
              <a:rPr lang="ru-RU" dirty="0" err="1"/>
              <a:t>жүргізу</a:t>
            </a:r>
            <a:r>
              <a:rPr lang="ru-RU" dirty="0"/>
              <a:t> </a:t>
            </a:r>
            <a:r>
              <a:rPr lang="ru-RU" dirty="0" err="1"/>
              <a:t>кезінде</a:t>
            </a:r>
            <a:r>
              <a:rPr lang="ru-RU" dirty="0"/>
              <a:t> </a:t>
            </a:r>
            <a:r>
              <a:rPr lang="ru-RU" dirty="0" err="1"/>
              <a:t>қолданылады</a:t>
            </a:r>
            <a:r>
              <a:rPr lang="ru-RU" dirty="0"/>
              <a:t>. Карта </a:t>
            </a:r>
            <a:r>
              <a:rPr lang="ru-RU" dirty="0" err="1"/>
              <a:t>эскери</a:t>
            </a:r>
            <a:r>
              <a:rPr lang="ru-RU" dirty="0"/>
              <a:t> </a:t>
            </a:r>
            <a:r>
              <a:rPr lang="ru-RU" dirty="0" err="1"/>
              <a:t>істе</a:t>
            </a:r>
            <a:r>
              <a:rPr lang="ru-RU" dirty="0"/>
              <a:t> </a:t>
            </a:r>
            <a:r>
              <a:rPr lang="ru-RU" dirty="0" err="1"/>
              <a:t>белгілі</a:t>
            </a:r>
            <a:r>
              <a:rPr lang="ru-RU" dirty="0"/>
              <a:t> </a:t>
            </a:r>
            <a:r>
              <a:rPr lang="ru-RU" dirty="0" err="1"/>
              <a:t>бір</a:t>
            </a:r>
            <a:r>
              <a:rPr lang="ru-RU" dirty="0"/>
              <a:t> </a:t>
            </a:r>
            <a:r>
              <a:rPr lang="ru-RU" dirty="0" err="1"/>
              <a:t>жерді</a:t>
            </a:r>
            <a:r>
              <a:rPr lang="ru-RU" dirty="0"/>
              <a:t> </a:t>
            </a:r>
            <a:r>
              <a:rPr lang="ru-RU" dirty="0" err="1"/>
              <a:t>зерттеу</a:t>
            </a:r>
            <a:r>
              <a:rPr lang="ru-RU" dirty="0"/>
              <a:t>, </a:t>
            </a:r>
            <a:r>
              <a:rPr lang="ru-RU" dirty="0" err="1"/>
              <a:t>оның</a:t>
            </a:r>
            <a:r>
              <a:rPr lang="ru-RU" dirty="0"/>
              <a:t> </a:t>
            </a:r>
            <a:r>
              <a:rPr lang="ru-RU" dirty="0" err="1"/>
              <a:t>бетіне</a:t>
            </a:r>
            <a:r>
              <a:rPr lang="ru-RU" dirty="0"/>
              <a:t> </a:t>
            </a:r>
            <a:r>
              <a:rPr lang="ru-RU" dirty="0" err="1"/>
              <a:t>әскери</a:t>
            </a:r>
            <a:r>
              <a:rPr lang="ru-RU" dirty="0"/>
              <a:t> </a:t>
            </a:r>
            <a:r>
              <a:rPr lang="ru-RU" dirty="0" err="1"/>
              <a:t>жағдайды</a:t>
            </a:r>
            <a:r>
              <a:rPr lang="ru-RU" dirty="0"/>
              <a:t> </a:t>
            </a:r>
            <a:r>
              <a:rPr lang="ru-RU" dirty="0" err="1"/>
              <a:t>бейнелеп</a:t>
            </a:r>
            <a:r>
              <a:rPr lang="ru-RU" dirty="0"/>
              <a:t> </a:t>
            </a:r>
            <a:r>
              <a:rPr lang="ru-RU" dirty="0" err="1"/>
              <a:t>түсіру</a:t>
            </a:r>
            <a:r>
              <a:rPr lang="ru-RU" dirty="0"/>
              <a:t>, </a:t>
            </a:r>
            <a:r>
              <a:rPr lang="ru-RU" dirty="0" err="1"/>
              <a:t>жауынгерлік</a:t>
            </a:r>
            <a:r>
              <a:rPr lang="ru-RU" dirty="0"/>
              <a:t> </a:t>
            </a:r>
            <a:r>
              <a:rPr lang="ru-RU" dirty="0" err="1"/>
              <a:t>операцияларға</a:t>
            </a:r>
            <a:r>
              <a:rPr lang="ru-RU" dirty="0"/>
              <a:t> </a:t>
            </a:r>
            <a:r>
              <a:rPr lang="ru-RU" dirty="0" err="1"/>
              <a:t>талдау</a:t>
            </a:r>
            <a:r>
              <a:rPr lang="ru-RU" dirty="0"/>
              <a:t> </a:t>
            </a:r>
            <a:r>
              <a:rPr lang="ru-RU" dirty="0" err="1"/>
              <a:t>жасау</a:t>
            </a:r>
            <a:r>
              <a:rPr lang="ru-RU" dirty="0"/>
              <a:t> </a:t>
            </a:r>
            <a:r>
              <a:rPr lang="ru-RU" dirty="0" err="1"/>
              <a:t>және</a:t>
            </a:r>
            <a:r>
              <a:rPr lang="ru-RU" dirty="0"/>
              <a:t> </a:t>
            </a:r>
            <a:r>
              <a:rPr lang="ru-RU" dirty="0" err="1"/>
              <a:t>т.б</a:t>
            </a:r>
            <a:r>
              <a:rPr lang="ru-RU" dirty="0"/>
              <a:t>. </a:t>
            </a:r>
            <a:r>
              <a:rPr lang="ru-RU" dirty="0" err="1"/>
              <a:t>үшін</a:t>
            </a:r>
            <a:r>
              <a:rPr lang="ru-RU" dirty="0"/>
              <a:t> </a:t>
            </a:r>
            <a:r>
              <a:rPr lang="ru-RU" dirty="0" err="1"/>
              <a:t>пайдаланылады</a:t>
            </a:r>
            <a:r>
              <a:rPr lang="ru-RU" dirty="0"/>
              <a:t>.</a:t>
            </a:r>
          </a:p>
        </p:txBody>
      </p:sp>
    </p:spTree>
    <p:extLst>
      <p:ext uri="{BB962C8B-B14F-4D97-AF65-F5344CB8AC3E}">
        <p14:creationId xmlns:p14="http://schemas.microsoft.com/office/powerpoint/2010/main" val="2092917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idx="1"/>
          </p:nvPr>
        </p:nvSpPr>
        <p:spPr bwMode="auto">
          <a:xfrm>
            <a:off x="182880" y="1340869"/>
            <a:ext cx="11143488" cy="3754874"/>
          </a:xfrm>
          <a:prstGeom prst="rect">
            <a:avLst/>
          </a:prstGeom>
          <a:solidFill>
            <a:srgbClr val="FEFEF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500" b="1"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Қолданбалы</a:t>
            </a:r>
            <a:r>
              <a:rPr kumimoji="0" lang="ru-RU" altLang="ru-RU" sz="1500" b="1"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геодезия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ізденістер</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құрылыстар</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мен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инженерлік</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ғимараттарды</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салу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және</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пайдалану</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құрылыс</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жабдықтарын</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монтаждау</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табиғат</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байлықтарын</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пайдалану</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т.б</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инженерлік</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жұмыстар</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кезінде</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атқарылатын</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геодезиялық</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жұмыстардың</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әдістерін</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зерттеумен</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айналысады</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Қолданбалы</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геодезияда</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жоғарға</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геодезияның</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топографияның</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маркшейдерлік</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істің</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де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негіздері</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кең</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пайдаланылады</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ал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кей</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кездерде</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өзіне</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тән</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өлшеу</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тәсілдері</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мен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аспаптарын</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қолданады</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a:t>
            </a:r>
            <a:endParaRPr kumimoji="0" lang="ru-RU" altLang="ru-RU" sz="13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3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Геодезия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пәнінің</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негізгі</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міндеттеріне</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a:t>
            </a:r>
            <a:endParaRPr kumimoji="0" lang="ru-RU" altLang="ru-RU"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Жер</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бетіндегі</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нүктелердің</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координаттарын</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белгілі</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бір</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жүйеде</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анықтау</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a:t>
            </a:r>
            <a:endParaRPr kumimoji="0" lang="ru-RU" altLang="ru-RU"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Тау-</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кен</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кәсіпорындарын</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жобалау</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салу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және</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пайдалану</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кезінде</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қажетті</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әртүрлі</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өлшеулерді</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жер</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бетінде</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жер</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қойнауында</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атмосфера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қабатында</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теңізде</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және</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ғарыш</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кеңістігінде</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жүргізу</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a:t>
            </a:r>
            <a:endParaRPr kumimoji="0" lang="ru-RU" altLang="ru-RU"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Республикамыздың</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қорғаныс</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мұқтаждығын</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геодезиялық</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мәліметтермен</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қамтамасыз</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ету</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мәселері</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жатады</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a:t>
            </a:r>
            <a:endParaRPr kumimoji="0" lang="ru-RU" altLang="ru-RU"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Алдына</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қойылған</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міндеттерін</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атқаруда</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геодезия, математика, физика, астрономия, география, геоморфология,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фотографияметрия</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механика, радиоэлектроника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сияқты</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ғылымдардың</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деректеріне</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сүйенеді</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Геодезиялық</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өлшеулердің</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нәтижелерін</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өңдеуде</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осы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күнгі</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ғылыми</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математикалық</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өңдеу</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әдістері</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мен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есептеу</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техникасы</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оның</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ішінде</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әртүрлі</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цифрлық</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және</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электронды</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машиналар</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r>
              <a:rPr kumimoji="0" lang="ru-RU" altLang="ru-RU" sz="1500" b="0" i="0" u="none" strike="noStrike" cap="none" normalizeH="0" baseline="0" dirty="0" err="1" smtClean="0">
                <a:ln>
                  <a:noFill/>
                </a:ln>
                <a:solidFill>
                  <a:srgbClr val="222222"/>
                </a:solidFill>
                <a:effectLst/>
                <a:latin typeface="Tahoma" panose="020B0604030504040204" pitchFamily="34" charset="0"/>
                <a:cs typeface="Tahoma" panose="020B0604030504040204" pitchFamily="34" charset="0"/>
              </a:rPr>
              <a:t>қолданылады</a:t>
            </a: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a:t>
            </a:r>
            <a:endParaRPr kumimoji="0" lang="ru-RU" altLang="ru-RU"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500" b="0" i="0" u="none" strike="noStrike" cap="none" normalizeH="0" baseline="0" dirty="0" smtClean="0">
                <a:ln>
                  <a:noFill/>
                </a:ln>
                <a:solidFill>
                  <a:srgbClr val="222222"/>
                </a:solidFill>
                <a:effectLst/>
                <a:latin typeface="Tahoma" panose="020B0604030504040204" pitchFamily="34" charset="0"/>
                <a:cs typeface="Tahoma" panose="020B0604030504040204" pitchFamily="34" charset="0"/>
              </a:rPr>
              <a:t> </a:t>
            </a:r>
            <a:endParaRPr kumimoji="0" lang="ru-RU" altLang="ru-RU"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079576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574"/>
            <a:ext cx="12192000" cy="6788426"/>
          </a:xfrm>
        </p:spPr>
        <p:txBody>
          <a:bodyPr>
            <a:normAutofit fontScale="47500" lnSpcReduction="20000"/>
          </a:bodyPr>
          <a:lstStyle/>
          <a:p>
            <a:r>
              <a:rPr lang="ru-RU" dirty="0" err="1"/>
              <a:t>Қолданбалы</a:t>
            </a:r>
            <a:r>
              <a:rPr lang="ru-RU" dirty="0"/>
              <a:t> геодезия </a:t>
            </a:r>
            <a:r>
              <a:rPr lang="ru-RU" dirty="0" err="1"/>
              <a:t>пәнінің</a:t>
            </a:r>
            <a:r>
              <a:rPr lang="ru-RU" dirty="0"/>
              <a:t> </a:t>
            </a:r>
            <a:r>
              <a:rPr lang="ru-RU" dirty="0" err="1"/>
              <a:t>зерттеу</a:t>
            </a:r>
            <a:r>
              <a:rPr lang="ru-RU" dirty="0"/>
              <a:t> </a:t>
            </a:r>
            <a:r>
              <a:rPr lang="ru-RU" dirty="0" err="1"/>
              <a:t>объектісі</a:t>
            </a:r>
            <a:r>
              <a:rPr lang="ru-RU" dirty="0"/>
              <a:t> </a:t>
            </a:r>
            <a:r>
              <a:rPr lang="ru-RU" dirty="0" err="1"/>
              <a:t>болып</a:t>
            </a:r>
            <a:r>
              <a:rPr lang="ru-RU" dirty="0"/>
              <a:t> </a:t>
            </a:r>
            <a:r>
              <a:rPr lang="ru-RU" dirty="0" err="1"/>
              <a:t>құрылыс</a:t>
            </a:r>
            <a:r>
              <a:rPr lang="ru-RU" dirty="0"/>
              <a:t> </a:t>
            </a:r>
            <a:r>
              <a:rPr lang="ru-RU" dirty="0" err="1"/>
              <a:t>өндірісінде</a:t>
            </a:r>
            <a:r>
              <a:rPr lang="ru-RU" dirty="0"/>
              <a:t>, тау-</a:t>
            </a:r>
            <a:r>
              <a:rPr lang="ru-RU" dirty="0" err="1"/>
              <a:t>кен</a:t>
            </a:r>
            <a:r>
              <a:rPr lang="ru-RU" dirty="0"/>
              <a:t> </a:t>
            </a:r>
            <a:r>
              <a:rPr lang="ru-RU" dirty="0" err="1"/>
              <a:t>барлау</a:t>
            </a:r>
            <a:r>
              <a:rPr lang="ru-RU" dirty="0"/>
              <a:t> </a:t>
            </a:r>
            <a:r>
              <a:rPr lang="ru-RU" dirty="0" err="1"/>
              <a:t>ісінде</a:t>
            </a:r>
            <a:r>
              <a:rPr lang="ru-RU" dirty="0"/>
              <a:t>, </a:t>
            </a:r>
            <a:r>
              <a:rPr lang="ru-RU" dirty="0" err="1"/>
              <a:t>табиғи</a:t>
            </a:r>
            <a:r>
              <a:rPr lang="ru-RU" dirty="0"/>
              <a:t> </a:t>
            </a:r>
            <a:r>
              <a:rPr lang="ru-RU" dirty="0" err="1"/>
              <a:t>ресурстарды</a:t>
            </a:r>
            <a:r>
              <a:rPr lang="ru-RU" dirty="0"/>
              <a:t> </a:t>
            </a:r>
            <a:r>
              <a:rPr lang="ru-RU" dirty="0" err="1"/>
              <a:t>зерттеуде</a:t>
            </a:r>
            <a:r>
              <a:rPr lang="ru-RU" dirty="0"/>
              <a:t>, </a:t>
            </a:r>
            <a:r>
              <a:rPr lang="ru-RU" dirty="0" err="1"/>
              <a:t>ғимараттарды</a:t>
            </a:r>
            <a:r>
              <a:rPr lang="ru-RU" dirty="0"/>
              <a:t> </a:t>
            </a:r>
            <a:r>
              <a:rPr lang="ru-RU" dirty="0" err="1"/>
              <a:t>салыстыруда</a:t>
            </a:r>
            <a:r>
              <a:rPr lang="ru-RU" dirty="0"/>
              <a:t> </a:t>
            </a:r>
            <a:r>
              <a:rPr lang="ru-RU" dirty="0" err="1"/>
              <a:t>туындайтын</a:t>
            </a:r>
            <a:r>
              <a:rPr lang="ru-RU" dirty="0"/>
              <a:t> </a:t>
            </a:r>
            <a:r>
              <a:rPr lang="ru-RU" dirty="0" err="1"/>
              <a:t>әртүрлі</a:t>
            </a:r>
            <a:r>
              <a:rPr lang="ru-RU" dirty="0"/>
              <a:t> </a:t>
            </a:r>
            <a:r>
              <a:rPr lang="ru-RU" dirty="0" err="1"/>
              <a:t>халықшаруашылық</a:t>
            </a:r>
            <a:r>
              <a:rPr lang="ru-RU" dirty="0"/>
              <a:t> </a:t>
            </a:r>
            <a:r>
              <a:rPr lang="ru-RU" dirty="0" err="1"/>
              <a:t>және</a:t>
            </a:r>
            <a:r>
              <a:rPr lang="ru-RU" dirty="0"/>
              <a:t> </a:t>
            </a:r>
            <a:r>
              <a:rPr lang="ru-RU" dirty="0" err="1"/>
              <a:t>ғылыми</a:t>
            </a:r>
            <a:r>
              <a:rPr lang="ru-RU" dirty="0"/>
              <a:t> </a:t>
            </a:r>
            <a:r>
              <a:rPr lang="ru-RU" dirty="0" err="1"/>
              <a:t>тапсырмаларды</a:t>
            </a:r>
            <a:r>
              <a:rPr lang="ru-RU" dirty="0"/>
              <a:t> </a:t>
            </a:r>
            <a:r>
              <a:rPr lang="ru-RU" dirty="0" err="1"/>
              <a:t>қамтамасыз</a:t>
            </a:r>
            <a:r>
              <a:rPr lang="ru-RU" dirty="0"/>
              <a:t> </a:t>
            </a:r>
            <a:r>
              <a:rPr lang="ru-RU" dirty="0" err="1"/>
              <a:t>ететін</a:t>
            </a:r>
            <a:r>
              <a:rPr lang="ru-RU" dirty="0"/>
              <a:t> </a:t>
            </a:r>
            <a:r>
              <a:rPr lang="ru-RU" dirty="0" err="1"/>
              <a:t>топографиялық-геодезиялық</a:t>
            </a:r>
            <a:r>
              <a:rPr lang="ru-RU" dirty="0"/>
              <a:t> </a:t>
            </a:r>
            <a:r>
              <a:rPr lang="ru-RU" dirty="0" err="1"/>
              <a:t>әдістер</a:t>
            </a:r>
            <a:r>
              <a:rPr lang="ru-RU" dirty="0"/>
              <a:t> </a:t>
            </a:r>
            <a:r>
              <a:rPr lang="ru-RU" dirty="0" err="1"/>
              <a:t>табылады</a:t>
            </a:r>
            <a:r>
              <a:rPr lang="ru-RU" dirty="0"/>
              <a:t>.</a:t>
            </a:r>
          </a:p>
          <a:p>
            <a:r>
              <a:rPr lang="ru-RU" dirty="0" err="1"/>
              <a:t>Қолданбалы</a:t>
            </a:r>
            <a:r>
              <a:rPr lang="ru-RU" dirty="0"/>
              <a:t> </a:t>
            </a:r>
            <a:r>
              <a:rPr lang="ru-RU" dirty="0" err="1"/>
              <a:t>геодезияның</a:t>
            </a:r>
            <a:r>
              <a:rPr lang="ru-RU" dirty="0"/>
              <a:t> </a:t>
            </a:r>
            <a:r>
              <a:rPr lang="ru-RU" dirty="0" err="1"/>
              <a:t>құрамдас</a:t>
            </a:r>
            <a:r>
              <a:rPr lang="ru-RU" dirty="0"/>
              <a:t> </a:t>
            </a:r>
            <a:r>
              <a:rPr lang="ru-RU" dirty="0" err="1"/>
              <a:t>бөлігіне</a:t>
            </a:r>
            <a:r>
              <a:rPr lang="ru-RU" dirty="0"/>
              <a:t>:</a:t>
            </a:r>
          </a:p>
          <a:p>
            <a:r>
              <a:rPr lang="ru-RU" dirty="0" smtClean="0"/>
              <a:t/>
            </a:r>
            <a:br>
              <a:rPr lang="ru-RU" dirty="0" smtClean="0"/>
            </a:br>
            <a:r>
              <a:rPr lang="ru-RU" dirty="0"/>
              <a:t/>
            </a:r>
            <a:br>
              <a:rPr lang="ru-RU" dirty="0"/>
            </a:br>
            <a:r>
              <a:rPr lang="ru-RU" dirty="0" err="1"/>
              <a:t>Трассалар</a:t>
            </a:r>
            <a:r>
              <a:rPr lang="ru-RU" dirty="0"/>
              <a:t> мен </a:t>
            </a:r>
            <a:r>
              <a:rPr lang="ru-RU" dirty="0" err="1"/>
              <a:t>аудандардағы</a:t>
            </a:r>
            <a:r>
              <a:rPr lang="ru-RU" dirty="0"/>
              <a:t> </a:t>
            </a:r>
            <a:r>
              <a:rPr lang="ru-RU" dirty="0" err="1"/>
              <a:t>топографиялық-геодезиялық</a:t>
            </a:r>
            <a:r>
              <a:rPr lang="ru-RU" dirty="0"/>
              <a:t> </a:t>
            </a:r>
            <a:r>
              <a:rPr lang="ru-RU" dirty="0" err="1"/>
              <a:t>ізденістер</a:t>
            </a:r>
            <a:r>
              <a:rPr lang="ru-RU" dirty="0"/>
              <a:t>; </a:t>
            </a:r>
            <a:br>
              <a:rPr lang="ru-RU" dirty="0"/>
            </a:br>
            <a:endParaRPr lang="ru-RU" dirty="0"/>
          </a:p>
          <a:p>
            <a:r>
              <a:rPr lang="ru-RU" dirty="0"/>
              <a:t/>
            </a:r>
            <a:br>
              <a:rPr lang="ru-RU" dirty="0"/>
            </a:br>
            <a:r>
              <a:rPr lang="ru-RU" dirty="0" err="1"/>
              <a:t>Ғимаратты</a:t>
            </a:r>
            <a:r>
              <a:rPr lang="ru-RU" dirty="0"/>
              <a:t> </a:t>
            </a:r>
            <a:r>
              <a:rPr lang="ru-RU" dirty="0" err="1"/>
              <a:t>инженерлік-геодезиялық</a:t>
            </a:r>
            <a:r>
              <a:rPr lang="ru-RU" dirty="0"/>
              <a:t> </a:t>
            </a:r>
            <a:r>
              <a:rPr lang="ru-RU" dirty="0" err="1"/>
              <a:t>жобалау</a:t>
            </a:r>
            <a:r>
              <a:rPr lang="ru-RU" dirty="0"/>
              <a:t>; </a:t>
            </a:r>
            <a:br>
              <a:rPr lang="ru-RU" dirty="0"/>
            </a:br>
            <a:endParaRPr lang="ru-RU" dirty="0"/>
          </a:p>
          <a:p>
            <a:r>
              <a:rPr lang="ru-RU" dirty="0"/>
              <a:t/>
            </a:r>
            <a:br>
              <a:rPr lang="ru-RU" dirty="0"/>
            </a:br>
            <a:r>
              <a:rPr lang="ru-RU" dirty="0" err="1"/>
              <a:t>Геодезиялық</a:t>
            </a:r>
            <a:r>
              <a:rPr lang="ru-RU" dirty="0"/>
              <a:t> </a:t>
            </a:r>
            <a:r>
              <a:rPr lang="ru-RU" dirty="0" err="1"/>
              <a:t>бөлу</a:t>
            </a:r>
            <a:r>
              <a:rPr lang="ru-RU" dirty="0"/>
              <a:t> </a:t>
            </a:r>
            <a:r>
              <a:rPr lang="ru-RU" dirty="0" err="1"/>
              <a:t>жұмыстары</a:t>
            </a:r>
            <a:r>
              <a:rPr lang="ru-RU" dirty="0"/>
              <a:t>; </a:t>
            </a:r>
            <a:br>
              <a:rPr lang="ru-RU" dirty="0"/>
            </a:br>
            <a:endParaRPr lang="ru-RU" dirty="0"/>
          </a:p>
          <a:p>
            <a:r>
              <a:rPr lang="ru-RU" dirty="0"/>
              <a:t/>
            </a:r>
            <a:br>
              <a:rPr lang="ru-RU" dirty="0"/>
            </a:br>
            <a:r>
              <a:rPr lang="ru-RU" dirty="0" err="1"/>
              <a:t>Конструкциялар</a:t>
            </a:r>
            <a:r>
              <a:rPr lang="ru-RU" dirty="0"/>
              <a:t> мен </a:t>
            </a:r>
            <a:r>
              <a:rPr lang="ru-RU" dirty="0" err="1"/>
              <a:t>технологиялық</a:t>
            </a:r>
            <a:r>
              <a:rPr lang="ru-RU" dirty="0"/>
              <a:t> </a:t>
            </a:r>
            <a:r>
              <a:rPr lang="ru-RU" dirty="0" err="1"/>
              <a:t>құрылғыларға</a:t>
            </a:r>
            <a:r>
              <a:rPr lang="ru-RU" dirty="0"/>
              <a:t> </a:t>
            </a:r>
            <a:r>
              <a:rPr lang="ru-RU" dirty="0" err="1"/>
              <a:t>геодезиялық</a:t>
            </a:r>
            <a:r>
              <a:rPr lang="ru-RU" dirty="0"/>
              <a:t> </a:t>
            </a:r>
            <a:r>
              <a:rPr lang="ru-RU" dirty="0" err="1"/>
              <a:t>салыстырулар</a:t>
            </a:r>
            <a:r>
              <a:rPr lang="ru-RU" dirty="0"/>
              <a:t> </a:t>
            </a:r>
            <a:r>
              <a:rPr lang="ru-RU" dirty="0" err="1"/>
              <a:t>жүргізу</a:t>
            </a:r>
            <a:r>
              <a:rPr lang="ru-RU" dirty="0"/>
              <a:t>; </a:t>
            </a:r>
            <a:br>
              <a:rPr lang="ru-RU" dirty="0"/>
            </a:br>
            <a:endParaRPr lang="ru-RU" dirty="0"/>
          </a:p>
          <a:p>
            <a:r>
              <a:rPr lang="ru-RU" dirty="0"/>
              <a:t/>
            </a:r>
            <a:br>
              <a:rPr lang="ru-RU" dirty="0"/>
            </a:br>
            <a:r>
              <a:rPr lang="ru-RU" dirty="0" err="1"/>
              <a:t>Ғимараттың</a:t>
            </a:r>
            <a:r>
              <a:rPr lang="ru-RU" dirty="0"/>
              <a:t> </a:t>
            </a:r>
            <a:r>
              <a:rPr lang="ru-RU" dirty="0" err="1"/>
              <a:t>шөгуін</a:t>
            </a:r>
            <a:r>
              <a:rPr lang="ru-RU" dirty="0"/>
              <a:t> </a:t>
            </a:r>
            <a:r>
              <a:rPr lang="ru-RU" dirty="0" err="1"/>
              <a:t>бақылау</a:t>
            </a:r>
            <a:r>
              <a:rPr lang="ru-RU" dirty="0"/>
              <a:t> </a:t>
            </a:r>
            <a:r>
              <a:rPr lang="ru-RU" dirty="0" err="1"/>
              <a:t>және</a:t>
            </a:r>
            <a:r>
              <a:rPr lang="ru-RU" dirty="0"/>
              <a:t> оны </a:t>
            </a:r>
            <a:r>
              <a:rPr lang="ru-RU" dirty="0" err="1"/>
              <a:t>негіздеу</a:t>
            </a:r>
            <a:r>
              <a:rPr lang="ru-RU" dirty="0"/>
              <a:t>. </a:t>
            </a:r>
            <a:br>
              <a:rPr lang="ru-RU" dirty="0"/>
            </a:br>
            <a:endParaRPr lang="ru-RU" dirty="0"/>
          </a:p>
          <a:p>
            <a:r>
              <a:rPr lang="ru-RU" dirty="0" smtClean="0"/>
              <a:t/>
            </a:r>
            <a:br>
              <a:rPr lang="ru-RU" dirty="0" smtClean="0"/>
            </a:br>
            <a:r>
              <a:rPr lang="ru-RU" dirty="0"/>
              <a:t>Осы </a:t>
            </a:r>
            <a:r>
              <a:rPr lang="ru-RU" dirty="0" err="1"/>
              <a:t>әрбір</a:t>
            </a:r>
            <a:r>
              <a:rPr lang="ru-RU" dirty="0"/>
              <a:t> </a:t>
            </a:r>
            <a:r>
              <a:rPr lang="ru-RU" dirty="0" err="1"/>
              <a:t>бөлік</a:t>
            </a:r>
            <a:r>
              <a:rPr lang="ru-RU" dirty="0"/>
              <a:t> </a:t>
            </a:r>
            <a:r>
              <a:rPr lang="ru-RU" dirty="0" err="1"/>
              <a:t>инженерлік-құрылыс</a:t>
            </a:r>
            <a:r>
              <a:rPr lang="ru-RU" dirty="0"/>
              <a:t> </a:t>
            </a:r>
            <a:r>
              <a:rPr lang="ru-RU" dirty="0" err="1"/>
              <a:t>процесінің</a:t>
            </a:r>
            <a:r>
              <a:rPr lang="ru-RU" dirty="0"/>
              <a:t> </a:t>
            </a:r>
            <a:r>
              <a:rPr lang="ru-RU" dirty="0" err="1"/>
              <a:t>жекелеген</a:t>
            </a:r>
            <a:r>
              <a:rPr lang="ru-RU" dirty="0"/>
              <a:t> </a:t>
            </a:r>
            <a:r>
              <a:rPr lang="ru-RU" dirty="0" err="1"/>
              <a:t>кезеңдерінде</a:t>
            </a:r>
            <a:r>
              <a:rPr lang="ru-RU" dirty="0"/>
              <a:t> </a:t>
            </a:r>
            <a:r>
              <a:rPr lang="ru-RU" dirty="0" err="1"/>
              <a:t>қолданылып</a:t>
            </a:r>
            <a:r>
              <a:rPr lang="ru-RU" dirty="0"/>
              <a:t>, </a:t>
            </a:r>
            <a:r>
              <a:rPr lang="ru-RU" dirty="0" err="1"/>
              <a:t>міндеттерді</a:t>
            </a:r>
            <a:r>
              <a:rPr lang="ru-RU" dirty="0"/>
              <a:t> </a:t>
            </a:r>
            <a:r>
              <a:rPr lang="ru-RU" dirty="0" err="1"/>
              <a:t>шешуінде</a:t>
            </a:r>
            <a:r>
              <a:rPr lang="ru-RU" dirty="0"/>
              <a:t> </a:t>
            </a:r>
            <a:r>
              <a:rPr lang="ru-RU" dirty="0" err="1"/>
              <a:t>және</a:t>
            </a:r>
            <a:r>
              <a:rPr lang="ru-RU" dirty="0"/>
              <a:t> </a:t>
            </a:r>
            <a:r>
              <a:rPr lang="ru-RU" dirty="0" err="1"/>
              <a:t>өлшеу</a:t>
            </a:r>
            <a:r>
              <a:rPr lang="ru-RU" dirty="0"/>
              <a:t> </a:t>
            </a:r>
            <a:r>
              <a:rPr lang="ru-RU" dirty="0" err="1"/>
              <a:t>дәлдігінде</a:t>
            </a:r>
            <a:r>
              <a:rPr lang="ru-RU" dirty="0"/>
              <a:t> </a:t>
            </a:r>
            <a:r>
              <a:rPr lang="ru-RU" dirty="0" err="1"/>
              <a:t>ерекшеліктерге</a:t>
            </a:r>
            <a:r>
              <a:rPr lang="ru-RU" dirty="0"/>
              <a:t> </a:t>
            </a:r>
            <a:r>
              <a:rPr lang="ru-RU" dirty="0" err="1"/>
              <a:t>ие</a:t>
            </a:r>
            <a:r>
              <a:rPr lang="ru-RU" dirty="0"/>
              <a:t>. </a:t>
            </a:r>
            <a:r>
              <a:rPr lang="ru-RU" dirty="0" smtClean="0"/>
              <a:t/>
            </a:r>
            <a:br>
              <a:rPr lang="ru-RU" dirty="0" smtClean="0"/>
            </a:br>
            <a:r>
              <a:rPr lang="ru-RU" dirty="0" smtClean="0"/>
              <a:t/>
            </a:r>
            <a:br>
              <a:rPr lang="ru-RU" dirty="0" smtClean="0"/>
            </a:br>
            <a:r>
              <a:rPr lang="ru-RU" i="1" dirty="0" err="1"/>
              <a:t>Топографиялық-геодезиялық</a:t>
            </a:r>
            <a:r>
              <a:rPr lang="ru-RU" i="1" dirty="0"/>
              <a:t> </a:t>
            </a:r>
            <a:r>
              <a:rPr lang="ru-RU" i="1" dirty="0" err="1"/>
              <a:t>ізденістер</a:t>
            </a:r>
            <a:r>
              <a:rPr lang="ru-RU" dirty="0"/>
              <a:t> – </a:t>
            </a:r>
            <a:r>
              <a:rPr lang="ru-RU" dirty="0" err="1"/>
              <a:t>ең</a:t>
            </a:r>
            <a:r>
              <a:rPr lang="ru-RU" dirty="0"/>
              <a:t> </a:t>
            </a:r>
            <a:r>
              <a:rPr lang="ru-RU" dirty="0" err="1"/>
              <a:t>көп</a:t>
            </a:r>
            <a:r>
              <a:rPr lang="ru-RU" dirty="0"/>
              <a:t> </a:t>
            </a:r>
            <a:r>
              <a:rPr lang="ru-RU" dirty="0" err="1"/>
              <a:t>таралған</a:t>
            </a:r>
            <a:r>
              <a:rPr lang="ru-RU" dirty="0"/>
              <a:t> </a:t>
            </a:r>
            <a:r>
              <a:rPr lang="ru-RU" dirty="0" err="1"/>
              <a:t>жұмыс</a:t>
            </a:r>
            <a:r>
              <a:rPr lang="ru-RU" dirty="0"/>
              <a:t> </a:t>
            </a:r>
            <a:r>
              <a:rPr lang="ru-RU" dirty="0" err="1"/>
              <a:t>түрі</a:t>
            </a:r>
            <a:r>
              <a:rPr lang="ru-RU" dirty="0"/>
              <a:t>. </a:t>
            </a:r>
            <a:r>
              <a:rPr lang="ru-RU" dirty="0" err="1"/>
              <a:t>Онда</a:t>
            </a:r>
            <a:r>
              <a:rPr lang="ru-RU" dirty="0"/>
              <a:t> </a:t>
            </a:r>
            <a:r>
              <a:rPr lang="ru-RU" dirty="0" err="1"/>
              <a:t>құрылыс</a:t>
            </a:r>
            <a:r>
              <a:rPr lang="ru-RU" dirty="0"/>
              <a:t> </a:t>
            </a:r>
            <a:r>
              <a:rPr lang="ru-RU" dirty="0" err="1"/>
              <a:t>ауданында</a:t>
            </a:r>
            <a:r>
              <a:rPr lang="ru-RU" dirty="0"/>
              <a:t> </a:t>
            </a:r>
            <a:r>
              <a:rPr lang="ru-RU" dirty="0" err="1"/>
              <a:t>жобалық</a:t>
            </a:r>
            <a:r>
              <a:rPr lang="ru-RU" dirty="0"/>
              <a:t> </a:t>
            </a:r>
            <a:r>
              <a:rPr lang="ru-RU" dirty="0" err="1"/>
              <a:t>және</a:t>
            </a:r>
            <a:r>
              <a:rPr lang="ru-RU" dirty="0"/>
              <a:t> </a:t>
            </a:r>
            <a:r>
              <a:rPr lang="ru-RU" dirty="0" err="1"/>
              <a:t>биіктіктік</a:t>
            </a:r>
            <a:r>
              <a:rPr lang="ru-RU" dirty="0"/>
              <a:t> </a:t>
            </a:r>
            <a:r>
              <a:rPr lang="ru-RU" dirty="0" err="1">
                <a:hlinkClick r:id="rId2"/>
              </a:rPr>
              <a:t>тірек</a:t>
            </a:r>
            <a:r>
              <a:rPr lang="ru-RU" dirty="0">
                <a:hlinkClick r:id="rId2"/>
              </a:rPr>
              <a:t> </a:t>
            </a:r>
            <a:r>
              <a:rPr lang="ru-RU" dirty="0" err="1">
                <a:hlinkClick r:id="rId2"/>
              </a:rPr>
              <a:t>торларын</a:t>
            </a:r>
            <a:r>
              <a:rPr lang="ru-RU" dirty="0">
                <a:hlinkClick r:id="rId2"/>
              </a:rPr>
              <a:t> </a:t>
            </a:r>
            <a:r>
              <a:rPr lang="ru-RU" dirty="0" err="1">
                <a:hlinkClick r:id="rId2"/>
              </a:rPr>
              <a:t>тұрғызу</a:t>
            </a:r>
            <a:r>
              <a:rPr lang="ru-RU" dirty="0"/>
              <a:t>; </a:t>
            </a:r>
            <a:r>
              <a:rPr lang="ru-RU" dirty="0" err="1"/>
              <a:t>ауданның</a:t>
            </a:r>
            <a:r>
              <a:rPr lang="ru-RU" dirty="0"/>
              <a:t> </a:t>
            </a:r>
            <a:r>
              <a:rPr lang="ru-RU" dirty="0" err="1"/>
              <a:t>ірімасштабты</a:t>
            </a:r>
            <a:r>
              <a:rPr lang="ru-RU" dirty="0"/>
              <a:t> </a:t>
            </a:r>
            <a:r>
              <a:rPr lang="ru-RU" dirty="0" err="1"/>
              <a:t>топографиялық</a:t>
            </a:r>
            <a:r>
              <a:rPr lang="ru-RU" dirty="0"/>
              <a:t> </a:t>
            </a:r>
            <a:r>
              <a:rPr lang="ru-RU" dirty="0" err="1"/>
              <a:t>түсірісін</a:t>
            </a:r>
            <a:r>
              <a:rPr lang="ru-RU" dirty="0"/>
              <a:t> </a:t>
            </a:r>
            <a:r>
              <a:rPr lang="ru-RU" dirty="0" err="1"/>
              <a:t>жүргізу</a:t>
            </a:r>
            <a:r>
              <a:rPr lang="ru-RU" dirty="0"/>
              <a:t>; </a:t>
            </a:r>
            <a:r>
              <a:rPr lang="ru-RU" dirty="0" err="1"/>
              <a:t>сызықты</a:t>
            </a:r>
            <a:r>
              <a:rPr lang="ru-RU" dirty="0"/>
              <a:t> </a:t>
            </a:r>
            <a:r>
              <a:rPr lang="ru-RU" dirty="0" err="1"/>
              <a:t>құрылыстарды</a:t>
            </a:r>
            <a:r>
              <a:rPr lang="ru-RU" dirty="0"/>
              <a:t> </a:t>
            </a:r>
            <a:r>
              <a:rPr lang="ru-RU" dirty="0" err="1"/>
              <a:t>трассалау</a:t>
            </a:r>
            <a:r>
              <a:rPr lang="ru-RU" dirty="0"/>
              <a:t>; </a:t>
            </a:r>
            <a:r>
              <a:rPr lang="ru-RU" dirty="0" err="1"/>
              <a:t>геологиялық</a:t>
            </a:r>
            <a:r>
              <a:rPr lang="ru-RU" dirty="0"/>
              <a:t> </a:t>
            </a:r>
            <a:r>
              <a:rPr lang="ru-RU" dirty="0" err="1"/>
              <a:t>қазындылармен</a:t>
            </a:r>
            <a:r>
              <a:rPr lang="ru-RU" dirty="0"/>
              <a:t>, </a:t>
            </a:r>
            <a:r>
              <a:rPr lang="ru-RU" dirty="0" err="1"/>
              <a:t>гидрологиялық</a:t>
            </a:r>
            <a:r>
              <a:rPr lang="ru-RU" dirty="0"/>
              <a:t> </a:t>
            </a:r>
            <a:r>
              <a:rPr lang="ru-RU" dirty="0" err="1"/>
              <a:t>створлармен</a:t>
            </a:r>
            <a:r>
              <a:rPr lang="ru-RU" dirty="0"/>
              <a:t>, </a:t>
            </a:r>
            <a:r>
              <a:rPr lang="ru-RU" dirty="0" err="1"/>
              <a:t>геофизикалық</a:t>
            </a:r>
            <a:r>
              <a:rPr lang="ru-RU" dirty="0"/>
              <a:t> </a:t>
            </a:r>
            <a:r>
              <a:rPr lang="ru-RU" dirty="0" err="1"/>
              <a:t>барлау</a:t>
            </a:r>
            <a:r>
              <a:rPr lang="ru-RU" dirty="0"/>
              <a:t> </a:t>
            </a:r>
            <a:r>
              <a:rPr lang="ru-RU" dirty="0" err="1"/>
              <a:t>нүктелерімен</a:t>
            </a:r>
            <a:r>
              <a:rPr lang="ru-RU" dirty="0"/>
              <a:t> </a:t>
            </a:r>
            <a:r>
              <a:rPr lang="ru-RU" dirty="0" err="1"/>
              <a:t>геодезиялық</a:t>
            </a:r>
            <a:r>
              <a:rPr lang="ru-RU" dirty="0"/>
              <a:t> </a:t>
            </a:r>
            <a:r>
              <a:rPr lang="ru-RU" dirty="0" err="1"/>
              <a:t>байланыстыру</a:t>
            </a:r>
            <a:r>
              <a:rPr lang="ru-RU" dirty="0"/>
              <a:t> </a:t>
            </a:r>
            <a:r>
              <a:rPr lang="ru-RU" dirty="0" err="1"/>
              <a:t>жұмыстары</a:t>
            </a:r>
            <a:r>
              <a:rPr lang="ru-RU" dirty="0"/>
              <a:t> </a:t>
            </a:r>
            <a:r>
              <a:rPr lang="ru-RU" dirty="0" err="1"/>
              <a:t>жүргізіледі</a:t>
            </a:r>
            <a:r>
              <a:rPr lang="ru-RU" dirty="0"/>
              <a:t>. </a:t>
            </a:r>
            <a:r>
              <a:rPr lang="ru-RU" dirty="0" smtClean="0"/>
              <a:t/>
            </a:r>
            <a:br>
              <a:rPr lang="ru-RU" dirty="0" smtClean="0"/>
            </a:br>
            <a:r>
              <a:rPr lang="ru-RU" dirty="0" smtClean="0"/>
              <a:t/>
            </a:r>
            <a:br>
              <a:rPr lang="ru-RU" dirty="0" smtClean="0"/>
            </a:br>
            <a:r>
              <a:rPr lang="ru-RU" i="1" dirty="0" err="1"/>
              <a:t>Топографиялық-геодезиялық</a:t>
            </a:r>
            <a:r>
              <a:rPr lang="ru-RU" i="1" dirty="0"/>
              <a:t> </a:t>
            </a:r>
            <a:r>
              <a:rPr lang="ru-RU" i="1" dirty="0" err="1"/>
              <a:t>ізденістер</a:t>
            </a:r>
            <a:r>
              <a:rPr lang="ru-RU" dirty="0"/>
              <a:t> </a:t>
            </a:r>
            <a:r>
              <a:rPr lang="ru-RU" dirty="0" err="1"/>
              <a:t>ғимаратты</a:t>
            </a:r>
            <a:r>
              <a:rPr lang="ru-RU" dirty="0"/>
              <a:t> </a:t>
            </a:r>
            <a:r>
              <a:rPr lang="ru-RU" dirty="0" err="1"/>
              <a:t>жобалаудың</a:t>
            </a:r>
            <a:r>
              <a:rPr lang="ru-RU" dirty="0"/>
              <a:t> </a:t>
            </a:r>
            <a:r>
              <a:rPr lang="ru-RU" dirty="0" err="1"/>
              <a:t>басты</a:t>
            </a:r>
            <a:r>
              <a:rPr lang="ru-RU" dirty="0"/>
              <a:t> </a:t>
            </a:r>
            <a:r>
              <a:rPr lang="ru-RU" dirty="0" err="1"/>
              <a:t>негізі</a:t>
            </a:r>
            <a:r>
              <a:rPr lang="ru-RU" dirty="0"/>
              <a:t> </a:t>
            </a:r>
            <a:r>
              <a:rPr lang="ru-RU" dirty="0" err="1"/>
              <a:t>болып</a:t>
            </a:r>
            <a:r>
              <a:rPr lang="ru-RU" dirty="0"/>
              <a:t> </a:t>
            </a:r>
            <a:r>
              <a:rPr lang="ru-RU" dirty="0" err="1"/>
              <a:t>табылады</a:t>
            </a:r>
            <a:r>
              <a:rPr lang="ru-RU" dirty="0"/>
              <a:t>, </a:t>
            </a:r>
            <a:r>
              <a:rPr lang="ru-RU" dirty="0" err="1"/>
              <a:t>әрі</a:t>
            </a:r>
            <a:r>
              <a:rPr lang="ru-RU" dirty="0"/>
              <a:t> </a:t>
            </a:r>
            <a:r>
              <a:rPr lang="ru-RU" dirty="0" err="1"/>
              <a:t>басқа</a:t>
            </a:r>
            <a:r>
              <a:rPr lang="ru-RU" dirty="0"/>
              <a:t> </a:t>
            </a:r>
            <a:r>
              <a:rPr lang="ru-RU" dirty="0" err="1"/>
              <a:t>ізденіс</a:t>
            </a:r>
            <a:r>
              <a:rPr lang="ru-RU" dirty="0"/>
              <a:t> </a:t>
            </a:r>
            <a:r>
              <a:rPr lang="ru-RU" dirty="0" err="1"/>
              <a:t>түрлерінің</a:t>
            </a:r>
            <a:r>
              <a:rPr lang="ru-RU" dirty="0"/>
              <a:t> </a:t>
            </a:r>
            <a:r>
              <a:rPr lang="ru-RU" dirty="0" err="1"/>
              <a:t>бастауы</a:t>
            </a:r>
            <a:r>
              <a:rPr lang="ru-RU" dirty="0"/>
              <a:t> </a:t>
            </a:r>
            <a:r>
              <a:rPr lang="ru-RU" dirty="0" err="1"/>
              <a:t>болып</a:t>
            </a:r>
            <a:r>
              <a:rPr lang="ru-RU" dirty="0"/>
              <a:t> </a:t>
            </a:r>
            <a:r>
              <a:rPr lang="ru-RU" dirty="0" err="1"/>
              <a:t>саналады</a:t>
            </a:r>
            <a:r>
              <a:rPr lang="ru-RU" dirty="0"/>
              <a:t>. </a:t>
            </a:r>
            <a:r>
              <a:rPr lang="ru-RU" dirty="0" err="1"/>
              <a:t>Әсіресе</a:t>
            </a:r>
            <a:r>
              <a:rPr lang="ru-RU" dirty="0"/>
              <a:t> </a:t>
            </a:r>
            <a:r>
              <a:rPr lang="ru-RU" dirty="0" err="1"/>
              <a:t>аэроізденіс</a:t>
            </a:r>
            <a:r>
              <a:rPr lang="ru-RU" dirty="0"/>
              <a:t> </a:t>
            </a:r>
            <a:r>
              <a:rPr lang="ru-RU" dirty="0" err="1"/>
              <a:t>әдісі</a:t>
            </a:r>
            <a:r>
              <a:rPr lang="ru-RU" dirty="0"/>
              <a:t> </a:t>
            </a:r>
            <a:r>
              <a:rPr lang="ru-RU" dirty="0" err="1"/>
              <a:t>кең</a:t>
            </a:r>
            <a:r>
              <a:rPr lang="ru-RU" dirty="0"/>
              <a:t> </a:t>
            </a:r>
            <a:r>
              <a:rPr lang="ru-RU" dirty="0" err="1"/>
              <a:t>қолданысқа</a:t>
            </a:r>
            <a:r>
              <a:rPr lang="ru-RU" dirty="0"/>
              <a:t> </a:t>
            </a:r>
            <a:r>
              <a:rPr lang="ru-RU" dirty="0" err="1"/>
              <a:t>ие</a:t>
            </a:r>
            <a:r>
              <a:rPr lang="ru-RU" dirty="0"/>
              <a:t>. </a:t>
            </a:r>
            <a:r>
              <a:rPr lang="ru-RU" dirty="0" smtClean="0"/>
              <a:t/>
            </a:r>
            <a:br>
              <a:rPr lang="ru-RU" dirty="0" smtClean="0"/>
            </a:br>
            <a:r>
              <a:rPr lang="ru-RU" dirty="0" smtClean="0"/>
              <a:t/>
            </a:r>
            <a:br>
              <a:rPr lang="ru-RU" dirty="0" smtClean="0"/>
            </a:br>
            <a:r>
              <a:rPr lang="ru-RU" i="1" dirty="0" err="1"/>
              <a:t>Инженерлік-геодезиялық</a:t>
            </a:r>
            <a:r>
              <a:rPr lang="ru-RU" i="1" dirty="0"/>
              <a:t> </a:t>
            </a:r>
            <a:r>
              <a:rPr lang="ru-RU" i="1" dirty="0" err="1"/>
              <a:t>жобалауға</a:t>
            </a:r>
            <a:r>
              <a:rPr lang="ru-RU" dirty="0"/>
              <a:t> </a:t>
            </a:r>
            <a:r>
              <a:rPr lang="ru-RU" dirty="0" err="1"/>
              <a:t>ғимараттың</a:t>
            </a:r>
            <a:r>
              <a:rPr lang="ru-RU" dirty="0"/>
              <a:t> </a:t>
            </a:r>
            <a:r>
              <a:rPr lang="ru-RU" dirty="0" err="1"/>
              <a:t>жобасын</a:t>
            </a:r>
            <a:r>
              <a:rPr lang="ru-RU" dirty="0"/>
              <a:t> </a:t>
            </a:r>
            <a:r>
              <a:rPr lang="ru-RU" dirty="0" err="1"/>
              <a:t>әзірлеумен</a:t>
            </a:r>
            <a:r>
              <a:rPr lang="ru-RU" dirty="0"/>
              <a:t> </a:t>
            </a:r>
            <a:r>
              <a:rPr lang="ru-RU" dirty="0" err="1"/>
              <a:t>қатар</a:t>
            </a:r>
            <a:r>
              <a:rPr lang="ru-RU" dirty="0"/>
              <a:t> </a:t>
            </a:r>
            <a:r>
              <a:rPr lang="ru-RU" dirty="0" err="1"/>
              <a:t>мынадай</a:t>
            </a:r>
            <a:r>
              <a:rPr lang="ru-RU" dirty="0"/>
              <a:t> </a:t>
            </a:r>
            <a:r>
              <a:rPr lang="ru-RU" dirty="0" err="1"/>
              <a:t>жұмыс</a:t>
            </a:r>
            <a:r>
              <a:rPr lang="ru-RU" dirty="0"/>
              <a:t> </a:t>
            </a:r>
            <a:r>
              <a:rPr lang="ru-RU" dirty="0" err="1"/>
              <a:t>кешендері</a:t>
            </a:r>
            <a:r>
              <a:rPr lang="ru-RU" dirty="0"/>
              <a:t> </a:t>
            </a:r>
            <a:r>
              <a:rPr lang="ru-RU" dirty="0" err="1"/>
              <a:t>кіреді</a:t>
            </a:r>
            <a:r>
              <a:rPr lang="ru-RU" dirty="0"/>
              <a:t>: </a:t>
            </a:r>
            <a:r>
              <a:rPr lang="ru-RU" dirty="0" err="1"/>
              <a:t>қажетті</a:t>
            </a:r>
            <a:r>
              <a:rPr lang="ru-RU" dirty="0"/>
              <a:t> </a:t>
            </a:r>
            <a:r>
              <a:rPr lang="ru-RU" dirty="0" err="1"/>
              <a:t>масштабтағы</a:t>
            </a:r>
            <a:r>
              <a:rPr lang="ru-RU" dirty="0"/>
              <a:t> </a:t>
            </a:r>
            <a:r>
              <a:rPr lang="ru-RU" dirty="0" err="1"/>
              <a:t>пландар</a:t>
            </a:r>
            <a:r>
              <a:rPr lang="ru-RU" dirty="0"/>
              <a:t> мен </a:t>
            </a:r>
            <a:r>
              <a:rPr lang="ru-RU" dirty="0" err="1"/>
              <a:t>профильдер</a:t>
            </a:r>
            <a:r>
              <a:rPr lang="ru-RU" dirty="0"/>
              <a:t> </a:t>
            </a:r>
            <a:r>
              <a:rPr lang="ru-RU" dirty="0" err="1"/>
              <a:t>топографиялық</a:t>
            </a:r>
            <a:r>
              <a:rPr lang="ru-RU" dirty="0"/>
              <a:t> </a:t>
            </a:r>
            <a:r>
              <a:rPr lang="ru-RU" dirty="0" err="1"/>
              <a:t>негізден</a:t>
            </a:r>
            <a:r>
              <a:rPr lang="ru-RU" dirty="0"/>
              <a:t> </a:t>
            </a:r>
            <a:r>
              <a:rPr lang="ru-RU" dirty="0" err="1"/>
              <a:t>алынады</a:t>
            </a:r>
            <a:r>
              <a:rPr lang="ru-RU" dirty="0"/>
              <a:t>; </a:t>
            </a:r>
            <a:r>
              <a:rPr lang="ru-RU" dirty="0" err="1"/>
              <a:t>ғимараттың</a:t>
            </a:r>
            <a:r>
              <a:rPr lang="ru-RU" dirty="0"/>
              <a:t> бас </a:t>
            </a:r>
            <a:r>
              <a:rPr lang="ru-RU" dirty="0" err="1"/>
              <a:t>жоспары</a:t>
            </a:r>
            <a:r>
              <a:rPr lang="ru-RU" dirty="0"/>
              <a:t> </a:t>
            </a:r>
            <a:r>
              <a:rPr lang="ru-RU" dirty="0" err="1"/>
              <a:t>жасалады</a:t>
            </a:r>
            <a:r>
              <a:rPr lang="ru-RU" dirty="0"/>
              <a:t>; </a:t>
            </a:r>
            <a:r>
              <a:rPr lang="ru-RU" dirty="0" err="1"/>
              <a:t>жобаны</a:t>
            </a:r>
            <a:r>
              <a:rPr lang="ru-RU" dirty="0"/>
              <a:t> </a:t>
            </a:r>
            <a:r>
              <a:rPr lang="ru-RU" dirty="0" err="1"/>
              <a:t>жер</a:t>
            </a:r>
            <a:r>
              <a:rPr lang="ru-RU" dirty="0"/>
              <a:t> </a:t>
            </a:r>
            <a:r>
              <a:rPr lang="ru-RU" dirty="0" err="1"/>
              <a:t>бетіне</a:t>
            </a:r>
            <a:r>
              <a:rPr lang="ru-RU" dirty="0"/>
              <a:t> </a:t>
            </a:r>
            <a:r>
              <a:rPr lang="ru-RU" dirty="0" err="1"/>
              <a:t>шығарудың</a:t>
            </a:r>
            <a:r>
              <a:rPr lang="ru-RU" dirty="0"/>
              <a:t> </a:t>
            </a:r>
            <a:r>
              <a:rPr lang="ru-RU" dirty="0" err="1"/>
              <a:t>геодезиялық</a:t>
            </a:r>
            <a:r>
              <a:rPr lang="ru-RU" dirty="0"/>
              <a:t> </a:t>
            </a:r>
            <a:r>
              <a:rPr lang="ru-RU" dirty="0" err="1"/>
              <a:t>дайындық</a:t>
            </a:r>
            <a:r>
              <a:rPr lang="ru-RU" dirty="0"/>
              <a:t> </a:t>
            </a:r>
            <a:r>
              <a:rPr lang="ru-RU" dirty="0" err="1"/>
              <a:t>жұмыстары</a:t>
            </a:r>
            <a:r>
              <a:rPr lang="ru-RU" dirty="0"/>
              <a:t>; горизонталь </a:t>
            </a:r>
            <a:r>
              <a:rPr lang="ru-RU" dirty="0" err="1"/>
              <a:t>және</a:t>
            </a:r>
            <a:r>
              <a:rPr lang="ru-RU" dirty="0"/>
              <a:t> вертикаль </a:t>
            </a:r>
            <a:r>
              <a:rPr lang="ru-RU" dirty="0" err="1">
                <a:hlinkClick r:id="rId3"/>
              </a:rPr>
              <a:t>жобалаудың</a:t>
            </a:r>
            <a:r>
              <a:rPr lang="ru-RU" dirty="0">
                <a:hlinkClick r:id="rId3"/>
              </a:rPr>
              <a:t> </a:t>
            </a:r>
            <a:r>
              <a:rPr lang="ru-RU" dirty="0" err="1">
                <a:hlinkClick r:id="rId3"/>
              </a:rPr>
              <a:t>тапсырмаларын</a:t>
            </a:r>
            <a:r>
              <a:rPr lang="ru-RU" dirty="0">
                <a:hlinkClick r:id="rId3"/>
              </a:rPr>
              <a:t> </a:t>
            </a:r>
            <a:r>
              <a:rPr lang="ru-RU" dirty="0" err="1">
                <a:hlinkClick r:id="rId3"/>
              </a:rPr>
              <a:t>шешу</a:t>
            </a:r>
            <a:r>
              <a:rPr lang="ru-RU" dirty="0"/>
              <a:t>; </a:t>
            </a:r>
            <a:r>
              <a:rPr lang="ru-RU" dirty="0" err="1"/>
              <a:t>аудандар</a:t>
            </a:r>
            <a:r>
              <a:rPr lang="ru-RU" dirty="0"/>
              <a:t> мен </a:t>
            </a:r>
            <a:r>
              <a:rPr lang="ru-RU" dirty="0" err="1"/>
              <a:t>көлемін</a:t>
            </a:r>
            <a:r>
              <a:rPr lang="ru-RU" dirty="0"/>
              <a:t> </a:t>
            </a:r>
            <a:r>
              <a:rPr lang="ru-RU" dirty="0" err="1"/>
              <a:t>есептеу</a:t>
            </a:r>
            <a:r>
              <a:rPr lang="ru-RU" dirty="0"/>
              <a:t> </a:t>
            </a:r>
            <a:r>
              <a:rPr lang="ru-RU" dirty="0" err="1"/>
              <a:t>жұмыстары</a:t>
            </a:r>
            <a:r>
              <a:rPr lang="ru-RU" dirty="0"/>
              <a:t>. </a:t>
            </a:r>
            <a:r>
              <a:rPr lang="ru-RU" dirty="0" smtClean="0"/>
              <a:t/>
            </a:r>
            <a:br>
              <a:rPr lang="ru-RU" dirty="0" smtClean="0"/>
            </a:br>
            <a:r>
              <a:rPr lang="ru-RU" dirty="0" smtClean="0"/>
              <a:t/>
            </a:r>
            <a:br>
              <a:rPr lang="ru-RU" dirty="0" smtClean="0"/>
            </a:br>
            <a:r>
              <a:rPr lang="ru-RU" i="1" dirty="0" err="1"/>
              <a:t>Ғимараттарды</a:t>
            </a:r>
            <a:r>
              <a:rPr lang="ru-RU" i="1" dirty="0"/>
              <a:t> </a:t>
            </a:r>
            <a:r>
              <a:rPr lang="ru-RU" i="1" dirty="0" err="1"/>
              <a:t>бөлу</a:t>
            </a:r>
            <a:r>
              <a:rPr lang="ru-RU" dirty="0"/>
              <a:t> </a:t>
            </a:r>
            <a:r>
              <a:rPr lang="ru-RU" dirty="0" err="1"/>
              <a:t>жобаны</a:t>
            </a:r>
            <a:r>
              <a:rPr lang="ru-RU" dirty="0"/>
              <a:t> </a:t>
            </a:r>
            <a:r>
              <a:rPr lang="ru-RU" dirty="0" err="1"/>
              <a:t>жер</a:t>
            </a:r>
            <a:r>
              <a:rPr lang="ru-RU" dirty="0"/>
              <a:t> </a:t>
            </a:r>
            <a:r>
              <a:rPr lang="ru-RU" dirty="0" err="1"/>
              <a:t>бетіне</a:t>
            </a:r>
            <a:r>
              <a:rPr lang="ru-RU" dirty="0"/>
              <a:t> </a:t>
            </a:r>
            <a:r>
              <a:rPr lang="ru-RU" dirty="0" err="1"/>
              <a:t>шығару</a:t>
            </a:r>
            <a:r>
              <a:rPr lang="ru-RU" dirty="0"/>
              <a:t> </a:t>
            </a:r>
            <a:r>
              <a:rPr lang="ru-RU" dirty="0" err="1"/>
              <a:t>кезінде</a:t>
            </a:r>
            <a:r>
              <a:rPr lang="ru-RU" dirty="0"/>
              <a:t> </a:t>
            </a:r>
            <a:r>
              <a:rPr lang="ru-RU" dirty="0" err="1"/>
              <a:t>орындалатын</a:t>
            </a:r>
            <a:r>
              <a:rPr lang="ru-RU" dirty="0"/>
              <a:t> </a:t>
            </a:r>
            <a:r>
              <a:rPr lang="ru-RU" dirty="0" err="1"/>
              <a:t>негізгі</a:t>
            </a:r>
            <a:r>
              <a:rPr lang="ru-RU" dirty="0"/>
              <a:t> </a:t>
            </a:r>
            <a:r>
              <a:rPr lang="ru-RU" dirty="0" err="1"/>
              <a:t>геодезиялық</a:t>
            </a:r>
            <a:r>
              <a:rPr lang="ru-RU" dirty="0"/>
              <a:t> </a:t>
            </a:r>
            <a:r>
              <a:rPr lang="ru-RU" dirty="0" err="1"/>
              <a:t>жұмыстың</a:t>
            </a:r>
            <a:r>
              <a:rPr lang="ru-RU" dirty="0"/>
              <a:t> </a:t>
            </a:r>
            <a:r>
              <a:rPr lang="ru-RU" dirty="0" err="1"/>
              <a:t>түрі</a:t>
            </a:r>
            <a:r>
              <a:rPr lang="ru-RU" dirty="0"/>
              <a:t> </a:t>
            </a:r>
            <a:r>
              <a:rPr lang="ru-RU" dirty="0" err="1"/>
              <a:t>болып</a:t>
            </a:r>
            <a:r>
              <a:rPr lang="ru-RU" dirty="0"/>
              <a:t> </a:t>
            </a:r>
            <a:r>
              <a:rPr lang="ru-RU" dirty="0" err="1"/>
              <a:t>табылады</a:t>
            </a:r>
            <a:r>
              <a:rPr lang="ru-RU" dirty="0"/>
              <a:t>. </a:t>
            </a:r>
            <a:r>
              <a:rPr lang="ru-RU" dirty="0" err="1"/>
              <a:t>Талапқа</a:t>
            </a:r>
            <a:r>
              <a:rPr lang="ru-RU" dirty="0"/>
              <a:t> </a:t>
            </a:r>
            <a:r>
              <a:rPr lang="ru-RU" dirty="0" err="1"/>
              <a:t>сәйкес</a:t>
            </a:r>
            <a:r>
              <a:rPr lang="ru-RU" dirty="0"/>
              <a:t> </a:t>
            </a:r>
            <a:r>
              <a:rPr lang="ru-RU" dirty="0" err="1"/>
              <a:t>мұнда</a:t>
            </a:r>
            <a:r>
              <a:rPr lang="ru-RU" dirty="0"/>
              <a:t> </a:t>
            </a:r>
            <a:r>
              <a:rPr lang="ru-RU" dirty="0" err="1"/>
              <a:t>геодезиялық</a:t>
            </a:r>
            <a:r>
              <a:rPr lang="ru-RU" dirty="0"/>
              <a:t> </a:t>
            </a:r>
            <a:r>
              <a:rPr lang="ru-RU" dirty="0" err="1"/>
              <a:t>негіздің</a:t>
            </a:r>
            <a:r>
              <a:rPr lang="ru-RU" dirty="0"/>
              <a:t> </a:t>
            </a:r>
            <a:r>
              <a:rPr lang="ru-RU" dirty="0" err="1"/>
              <a:t>жоғары</a:t>
            </a:r>
            <a:r>
              <a:rPr lang="ru-RU" dirty="0"/>
              <a:t> </a:t>
            </a:r>
            <a:r>
              <a:rPr lang="ru-RU" dirty="0" err="1"/>
              <a:t>дәлдігі</a:t>
            </a:r>
            <a:r>
              <a:rPr lang="ru-RU" dirty="0"/>
              <a:t> мен </a:t>
            </a:r>
            <a:r>
              <a:rPr lang="ru-RU" dirty="0" err="1"/>
              <a:t>түсіріс</a:t>
            </a:r>
            <a:r>
              <a:rPr lang="ru-RU" dirty="0"/>
              <a:t> </a:t>
            </a:r>
            <a:r>
              <a:rPr lang="ru-RU" dirty="0" err="1"/>
              <a:t>жұмыстарына</a:t>
            </a:r>
            <a:r>
              <a:rPr lang="ru-RU" dirty="0"/>
              <a:t> </a:t>
            </a:r>
            <a:r>
              <a:rPr lang="ru-RU" dirty="0" err="1"/>
              <a:t>қарағанда</a:t>
            </a:r>
            <a:r>
              <a:rPr lang="ru-RU" dirty="0"/>
              <a:t>, </a:t>
            </a:r>
            <a:r>
              <a:rPr lang="ru-RU" dirty="0" err="1"/>
              <a:t>геодезиялық</a:t>
            </a:r>
            <a:r>
              <a:rPr lang="ru-RU" dirty="0"/>
              <a:t> </a:t>
            </a:r>
            <a:r>
              <a:rPr lang="ru-RU" dirty="0" err="1"/>
              <a:t>өлшемдердің</a:t>
            </a:r>
            <a:r>
              <a:rPr lang="ru-RU" dirty="0"/>
              <a:t> </a:t>
            </a:r>
            <a:r>
              <a:rPr lang="ru-RU" dirty="0" err="1"/>
              <a:t>туралығы</a:t>
            </a:r>
            <a:r>
              <a:rPr lang="ru-RU" dirty="0"/>
              <a:t> </a:t>
            </a:r>
            <a:r>
              <a:rPr lang="ru-RU" dirty="0" err="1"/>
              <a:t>қатаң</a:t>
            </a:r>
            <a:r>
              <a:rPr lang="ru-RU" dirty="0"/>
              <a:t> </a:t>
            </a:r>
            <a:r>
              <a:rPr lang="ru-RU" dirty="0" err="1"/>
              <a:t>бақыланады</a:t>
            </a:r>
            <a:r>
              <a:rPr lang="ru-RU" dirty="0"/>
              <a:t>. </a:t>
            </a:r>
            <a:r>
              <a:rPr lang="ru-RU" dirty="0" err="1"/>
              <a:t>Бөлу</a:t>
            </a:r>
            <a:r>
              <a:rPr lang="ru-RU" dirty="0"/>
              <a:t> </a:t>
            </a:r>
            <a:r>
              <a:rPr lang="ru-RU" dirty="0" err="1"/>
              <a:t>жұмыстарының</a:t>
            </a:r>
            <a:r>
              <a:rPr lang="ru-RU" dirty="0"/>
              <a:t> </a:t>
            </a:r>
            <a:r>
              <a:rPr lang="ru-RU" dirty="0" err="1"/>
              <a:t>құрамына</a:t>
            </a:r>
            <a:r>
              <a:rPr lang="ru-RU" dirty="0"/>
              <a:t>: </a:t>
            </a:r>
            <a:r>
              <a:rPr lang="ru-RU" dirty="0" err="1"/>
              <a:t>бөлу</a:t>
            </a:r>
            <a:r>
              <a:rPr lang="ru-RU" dirty="0"/>
              <a:t> </a:t>
            </a:r>
            <a:r>
              <a:rPr lang="ru-RU" dirty="0" err="1"/>
              <a:t>негізін</a:t>
            </a:r>
            <a:r>
              <a:rPr lang="ru-RU" dirty="0"/>
              <a:t> триангуляция, полигонометрия, </a:t>
            </a:r>
            <a:r>
              <a:rPr lang="ru-RU" dirty="0" err="1"/>
              <a:t>құрылыс</a:t>
            </a:r>
            <a:r>
              <a:rPr lang="ru-RU" dirty="0"/>
              <a:t> торы, </a:t>
            </a:r>
            <a:r>
              <a:rPr lang="ru-RU" dirty="0" err="1"/>
              <a:t>трилатерация</a:t>
            </a:r>
            <a:r>
              <a:rPr lang="ru-RU" dirty="0"/>
              <a:t> </a:t>
            </a:r>
            <a:r>
              <a:rPr lang="ru-RU" dirty="0" err="1"/>
              <a:t>түрінде</a:t>
            </a:r>
            <a:r>
              <a:rPr lang="ru-RU" dirty="0"/>
              <a:t> </a:t>
            </a:r>
            <a:r>
              <a:rPr lang="ru-RU" dirty="0" err="1"/>
              <a:t>тұрғызу</a:t>
            </a:r>
            <a:r>
              <a:rPr lang="ru-RU" dirty="0"/>
              <a:t>; </a:t>
            </a:r>
            <a:r>
              <a:rPr lang="ru-RU" dirty="0" err="1"/>
              <a:t>бөлу</a:t>
            </a:r>
            <a:r>
              <a:rPr lang="ru-RU" dirty="0"/>
              <a:t> </a:t>
            </a:r>
            <a:r>
              <a:rPr lang="ru-RU" dirty="0" err="1"/>
              <a:t>негізінен</a:t>
            </a:r>
            <a:r>
              <a:rPr lang="ru-RU" dirty="0"/>
              <a:t> </a:t>
            </a:r>
            <a:r>
              <a:rPr lang="ru-RU" dirty="0" err="1"/>
              <a:t>ғимараттың</a:t>
            </a:r>
            <a:r>
              <a:rPr lang="ru-RU" dirty="0"/>
              <a:t> бас </a:t>
            </a:r>
            <a:r>
              <a:rPr lang="ru-RU" dirty="0" err="1"/>
              <a:t>өстерін</a:t>
            </a:r>
            <a:r>
              <a:rPr lang="ru-RU" dirty="0"/>
              <a:t> </a:t>
            </a:r>
            <a:r>
              <a:rPr lang="ru-RU" dirty="0" err="1"/>
              <a:t>жер</a:t>
            </a:r>
            <a:r>
              <a:rPr lang="ru-RU" dirty="0"/>
              <a:t> </a:t>
            </a:r>
            <a:r>
              <a:rPr lang="ru-RU" dirty="0" err="1"/>
              <a:t>бетіне</a:t>
            </a:r>
            <a:r>
              <a:rPr lang="ru-RU" dirty="0"/>
              <a:t> </a:t>
            </a:r>
            <a:r>
              <a:rPr lang="ru-RU" dirty="0" err="1"/>
              <a:t>шығару</a:t>
            </a:r>
            <a:r>
              <a:rPr lang="ru-RU" dirty="0"/>
              <a:t>; </a:t>
            </a:r>
            <a:r>
              <a:rPr lang="ru-RU" dirty="0" err="1"/>
              <a:t>жерасты</a:t>
            </a:r>
            <a:r>
              <a:rPr lang="ru-RU" dirty="0"/>
              <a:t> </a:t>
            </a:r>
            <a:r>
              <a:rPr lang="ru-RU" dirty="0" err="1"/>
              <a:t>коммуникацияларының</a:t>
            </a:r>
            <a:r>
              <a:rPr lang="ru-RU" dirty="0"/>
              <a:t> </a:t>
            </a:r>
            <a:r>
              <a:rPr lang="ru-RU" dirty="0" err="1"/>
              <a:t>фундаментінің</a:t>
            </a:r>
            <a:r>
              <a:rPr lang="ru-RU" dirty="0"/>
              <a:t> </a:t>
            </a:r>
            <a:r>
              <a:rPr lang="ru-RU" dirty="0" err="1"/>
              <a:t>құрылысына</a:t>
            </a:r>
            <a:r>
              <a:rPr lang="ru-RU" dirty="0"/>
              <a:t> </a:t>
            </a:r>
            <a:r>
              <a:rPr lang="ru-RU" dirty="0" err="1"/>
              <a:t>арналған</a:t>
            </a:r>
            <a:r>
              <a:rPr lang="ru-RU" dirty="0"/>
              <a:t> </a:t>
            </a:r>
            <a:r>
              <a:rPr lang="ru-RU" dirty="0" err="1"/>
              <a:t>бөлшекті</a:t>
            </a:r>
            <a:r>
              <a:rPr lang="ru-RU" dirty="0"/>
              <a:t> </a:t>
            </a:r>
            <a:r>
              <a:rPr lang="ru-RU" dirty="0" err="1"/>
              <a:t>бөлу</a:t>
            </a:r>
            <a:r>
              <a:rPr lang="ru-RU" dirty="0"/>
              <a:t> </a:t>
            </a:r>
            <a:r>
              <a:rPr lang="ru-RU" dirty="0" err="1"/>
              <a:t>кіреді.Ғимараттардың</a:t>
            </a:r>
            <a:r>
              <a:rPr lang="ru-RU" dirty="0"/>
              <a:t> </a:t>
            </a:r>
            <a:r>
              <a:rPr lang="ru-RU" dirty="0" err="1"/>
              <a:t>шөгуін</a:t>
            </a:r>
            <a:r>
              <a:rPr lang="ru-RU" dirty="0"/>
              <a:t> </a:t>
            </a:r>
            <a:r>
              <a:rPr lang="ru-RU" dirty="0" err="1"/>
              <a:t>бақылау</a:t>
            </a:r>
            <a:r>
              <a:rPr lang="ru-RU" dirty="0"/>
              <a:t> </a:t>
            </a:r>
            <a:r>
              <a:rPr lang="ru-RU" dirty="0" err="1"/>
              <a:t>жоғары</a:t>
            </a:r>
            <a:r>
              <a:rPr lang="ru-RU" dirty="0"/>
              <a:t> </a:t>
            </a:r>
            <a:r>
              <a:rPr lang="ru-RU" dirty="0" err="1"/>
              <a:t>дәлдікті</a:t>
            </a:r>
            <a:r>
              <a:rPr lang="ru-RU" dirty="0"/>
              <a:t> </a:t>
            </a:r>
            <a:r>
              <a:rPr lang="ru-RU" dirty="0" err="1"/>
              <a:t>геодезиялық</a:t>
            </a:r>
            <a:r>
              <a:rPr lang="ru-RU" dirty="0"/>
              <a:t> </a:t>
            </a:r>
            <a:r>
              <a:rPr lang="ru-RU" dirty="0" err="1"/>
              <a:t>әдістермен</a:t>
            </a:r>
            <a:r>
              <a:rPr lang="ru-RU" dirty="0"/>
              <a:t> </a:t>
            </a:r>
            <a:r>
              <a:rPr lang="ru-RU" dirty="0" err="1"/>
              <a:t>орындалып</a:t>
            </a:r>
            <a:r>
              <a:rPr lang="ru-RU" dirty="0"/>
              <a:t>, </a:t>
            </a:r>
            <a:r>
              <a:rPr lang="ru-RU" dirty="0" err="1"/>
              <a:t>фундаментті</a:t>
            </a:r>
            <a:r>
              <a:rPr lang="ru-RU" dirty="0"/>
              <a:t> </a:t>
            </a:r>
            <a:r>
              <a:rPr lang="ru-RU" dirty="0" err="1"/>
              <a:t>құрайтын</a:t>
            </a:r>
            <a:r>
              <a:rPr lang="ru-RU" dirty="0"/>
              <a:t> </a:t>
            </a:r>
            <a:r>
              <a:rPr lang="ru-RU" dirty="0" err="1"/>
              <a:t>шөгінді</a:t>
            </a:r>
            <a:r>
              <a:rPr lang="ru-RU" dirty="0"/>
              <a:t> </a:t>
            </a:r>
            <a:r>
              <a:rPr lang="ru-RU" dirty="0" err="1"/>
              <a:t>жыныстарды</a:t>
            </a:r>
            <a:r>
              <a:rPr lang="ru-RU" dirty="0"/>
              <a:t> </a:t>
            </a:r>
            <a:r>
              <a:rPr lang="ru-RU" dirty="0" err="1"/>
              <a:t>өлшеуді</a:t>
            </a:r>
            <a:r>
              <a:rPr lang="ru-RU" dirty="0"/>
              <a:t> </a:t>
            </a:r>
            <a:r>
              <a:rPr lang="ru-RU" dirty="0" err="1"/>
              <a:t>біріктіреді</a:t>
            </a:r>
            <a:r>
              <a:rPr lang="ru-RU" dirty="0"/>
              <a:t>; </a:t>
            </a:r>
            <a:r>
              <a:rPr lang="ru-RU" dirty="0" err="1"/>
              <a:t>ғимараттың</a:t>
            </a:r>
            <a:r>
              <a:rPr lang="ru-RU" dirty="0"/>
              <a:t> </a:t>
            </a:r>
            <a:r>
              <a:rPr lang="ru-RU" dirty="0" err="1"/>
              <a:t>жобада</a:t>
            </a:r>
            <a:r>
              <a:rPr lang="ru-RU" dirty="0"/>
              <a:t> </a:t>
            </a:r>
            <a:r>
              <a:rPr lang="ru-RU" dirty="0" err="1"/>
              <a:t>араласуын</a:t>
            </a:r>
            <a:r>
              <a:rPr lang="ru-RU" dirty="0"/>
              <a:t> </a:t>
            </a:r>
            <a:r>
              <a:rPr lang="ru-RU" dirty="0" err="1"/>
              <a:t>анықтау</a:t>
            </a:r>
            <a:r>
              <a:rPr lang="ru-RU" dirty="0"/>
              <a:t>; </a:t>
            </a:r>
            <a:r>
              <a:rPr lang="ru-RU" dirty="0" err="1"/>
              <a:t>биік</a:t>
            </a:r>
            <a:r>
              <a:rPr lang="ru-RU" dirty="0"/>
              <a:t> </a:t>
            </a:r>
            <a:r>
              <a:rPr lang="ru-RU" dirty="0" err="1"/>
              <a:t>ғимараттардың</a:t>
            </a:r>
            <a:r>
              <a:rPr lang="ru-RU" dirty="0"/>
              <a:t>, </a:t>
            </a:r>
            <a:r>
              <a:rPr lang="ru-RU" dirty="0" err="1"/>
              <a:t>құбырлардың</a:t>
            </a:r>
            <a:r>
              <a:rPr lang="ru-RU" dirty="0"/>
              <a:t> </a:t>
            </a:r>
            <a:r>
              <a:rPr lang="ru-RU" dirty="0" err="1"/>
              <a:t>қисайуын</a:t>
            </a:r>
            <a:r>
              <a:rPr lang="ru-RU" dirty="0"/>
              <a:t> (</a:t>
            </a:r>
            <a:r>
              <a:rPr lang="ru-RU" dirty="0" err="1"/>
              <a:t>еңістенуін</a:t>
            </a:r>
            <a:r>
              <a:rPr lang="ru-RU" dirty="0"/>
              <a:t>) </a:t>
            </a:r>
            <a:r>
              <a:rPr lang="ru-RU" dirty="0" err="1"/>
              <a:t>бекітеді</a:t>
            </a:r>
            <a:r>
              <a:rPr lang="ru-RU" dirty="0"/>
              <a:t>.</a:t>
            </a:r>
          </a:p>
          <a:p>
            <a:r>
              <a:rPr lang="ru-RU" dirty="0" err="1"/>
              <a:t>Қолданбалы</a:t>
            </a:r>
            <a:r>
              <a:rPr lang="ru-RU" dirty="0"/>
              <a:t> </a:t>
            </a:r>
            <a:r>
              <a:rPr lang="ru-RU" dirty="0" err="1"/>
              <a:t>геодезияның</a:t>
            </a:r>
            <a:r>
              <a:rPr lang="ru-RU" dirty="0"/>
              <a:t> </a:t>
            </a:r>
            <a:r>
              <a:rPr lang="ru-RU" dirty="0" err="1"/>
              <a:t>негізгі</a:t>
            </a:r>
            <a:r>
              <a:rPr lang="ru-RU" dirty="0"/>
              <a:t> </a:t>
            </a:r>
            <a:r>
              <a:rPr lang="ru-RU" dirty="0" err="1"/>
              <a:t>ғылыми-техникалық</a:t>
            </a:r>
            <a:r>
              <a:rPr lang="ru-RU" dirty="0"/>
              <a:t> </a:t>
            </a:r>
            <a:r>
              <a:rPr lang="ru-RU" dirty="0" err="1"/>
              <a:t>міндетіне</a:t>
            </a:r>
            <a:r>
              <a:rPr lang="ru-RU" dirty="0"/>
              <a:t>: </a:t>
            </a:r>
            <a:br>
              <a:rPr lang="ru-RU" dirty="0"/>
            </a:br>
            <a:endParaRPr lang="ru-RU" dirty="0"/>
          </a:p>
          <a:p>
            <a:r>
              <a:rPr lang="ru-RU" dirty="0"/>
              <a:t/>
            </a:r>
            <a:br>
              <a:rPr lang="ru-RU" dirty="0"/>
            </a:br>
            <a:r>
              <a:rPr lang="ru-RU" dirty="0" err="1"/>
              <a:t>Инженерлік</a:t>
            </a:r>
            <a:r>
              <a:rPr lang="ru-RU" dirty="0"/>
              <a:t> </a:t>
            </a:r>
            <a:r>
              <a:rPr lang="ru-RU" dirty="0" err="1"/>
              <a:t>ғимараттардың</a:t>
            </a:r>
            <a:r>
              <a:rPr lang="ru-RU" dirty="0"/>
              <a:t> </a:t>
            </a:r>
            <a:r>
              <a:rPr lang="ru-RU" dirty="0" err="1"/>
              <a:t>негізгі</a:t>
            </a:r>
            <a:r>
              <a:rPr lang="ru-RU" dirty="0"/>
              <a:t> </a:t>
            </a:r>
            <a:r>
              <a:rPr lang="ru-RU" dirty="0" err="1"/>
              <a:t>түрлеріне</a:t>
            </a:r>
            <a:r>
              <a:rPr lang="ru-RU" dirty="0"/>
              <a:t> </a:t>
            </a:r>
            <a:r>
              <a:rPr lang="ru-RU" dirty="0" err="1"/>
              <a:t>жататын</a:t>
            </a:r>
            <a:r>
              <a:rPr lang="ru-RU" dirty="0"/>
              <a:t> </a:t>
            </a:r>
            <a:r>
              <a:rPr lang="ru-RU" dirty="0" err="1"/>
              <a:t>геодезиялық</a:t>
            </a:r>
            <a:r>
              <a:rPr lang="ru-RU" dirty="0"/>
              <a:t> </a:t>
            </a:r>
            <a:r>
              <a:rPr lang="ru-RU" dirty="0" err="1"/>
              <a:t>құрылымдардың</a:t>
            </a:r>
            <a:r>
              <a:rPr lang="ru-RU" dirty="0"/>
              <a:t> </a:t>
            </a:r>
            <a:r>
              <a:rPr lang="ru-RU" dirty="0" err="1"/>
              <a:t>ғылыми</a:t>
            </a:r>
            <a:r>
              <a:rPr lang="ru-RU" dirty="0"/>
              <a:t> </a:t>
            </a:r>
            <a:r>
              <a:rPr lang="ru-RU" dirty="0" err="1"/>
              <a:t>негізделген</a:t>
            </a:r>
            <a:r>
              <a:rPr lang="ru-RU" dirty="0"/>
              <a:t> </a:t>
            </a:r>
            <a:r>
              <a:rPr lang="ru-RU" dirty="0" err="1"/>
              <a:t>схемасын</a:t>
            </a:r>
            <a:r>
              <a:rPr lang="ru-RU" dirty="0"/>
              <a:t> </a:t>
            </a:r>
            <a:r>
              <a:rPr lang="ru-RU" dirty="0" err="1">
                <a:hlinkClick r:id="rId4"/>
              </a:rPr>
              <a:t>және</a:t>
            </a:r>
            <a:r>
              <a:rPr lang="ru-RU" dirty="0">
                <a:hlinkClick r:id="rId4"/>
              </a:rPr>
              <a:t> </a:t>
            </a:r>
            <a:r>
              <a:rPr lang="ru-RU" dirty="0" err="1">
                <a:hlinkClick r:id="rId4"/>
              </a:rPr>
              <a:t>программасын</a:t>
            </a:r>
            <a:r>
              <a:rPr lang="ru-RU" dirty="0">
                <a:hlinkClick r:id="rId4"/>
              </a:rPr>
              <a:t> </a:t>
            </a:r>
            <a:r>
              <a:rPr lang="ru-RU" dirty="0" err="1">
                <a:hlinkClick r:id="rId4"/>
              </a:rPr>
              <a:t>жасау</a:t>
            </a:r>
            <a:r>
              <a:rPr lang="ru-RU" dirty="0"/>
              <a:t>; </a:t>
            </a:r>
            <a:br>
              <a:rPr lang="ru-RU" dirty="0"/>
            </a:br>
            <a:endParaRPr lang="ru-RU" dirty="0"/>
          </a:p>
          <a:p>
            <a:r>
              <a:rPr lang="ru-RU" dirty="0"/>
              <a:t/>
            </a:r>
            <a:br>
              <a:rPr lang="ru-RU" dirty="0"/>
            </a:br>
            <a:r>
              <a:rPr lang="ru-RU" dirty="0" err="1"/>
              <a:t>Инженерлік</a:t>
            </a:r>
            <a:r>
              <a:rPr lang="ru-RU" dirty="0"/>
              <a:t> </a:t>
            </a:r>
            <a:r>
              <a:rPr lang="ru-RU" dirty="0" err="1"/>
              <a:t>ғимараттардағы</a:t>
            </a:r>
            <a:r>
              <a:rPr lang="ru-RU" dirty="0"/>
              <a:t> </a:t>
            </a:r>
            <a:r>
              <a:rPr lang="ru-RU" dirty="0" err="1"/>
              <a:t>ізденіс</a:t>
            </a:r>
            <a:r>
              <a:rPr lang="ru-RU" dirty="0"/>
              <a:t>, </a:t>
            </a:r>
            <a:r>
              <a:rPr lang="ru-RU" dirty="0" err="1"/>
              <a:t>бөлу</a:t>
            </a:r>
            <a:r>
              <a:rPr lang="ru-RU" dirty="0"/>
              <a:t> </a:t>
            </a:r>
            <a:r>
              <a:rPr lang="ru-RU" dirty="0" err="1"/>
              <a:t>және</a:t>
            </a:r>
            <a:r>
              <a:rPr lang="ru-RU" dirty="0"/>
              <a:t> </a:t>
            </a:r>
            <a:r>
              <a:rPr lang="ru-RU" dirty="0" err="1"/>
              <a:t>салыстыру</a:t>
            </a:r>
            <a:r>
              <a:rPr lang="ru-RU" dirty="0"/>
              <a:t> </a:t>
            </a:r>
            <a:r>
              <a:rPr lang="ru-RU" dirty="0" err="1"/>
              <a:t>жұмыстарын</a:t>
            </a:r>
            <a:r>
              <a:rPr lang="ru-RU" dirty="0"/>
              <a:t> </a:t>
            </a:r>
            <a:r>
              <a:rPr lang="ru-RU" dirty="0" err="1"/>
              <a:t>жаңа</a:t>
            </a:r>
            <a:r>
              <a:rPr lang="ru-RU" dirty="0"/>
              <a:t> </a:t>
            </a:r>
            <a:r>
              <a:rPr lang="ru-RU" dirty="0" err="1"/>
              <a:t>заманғы</a:t>
            </a:r>
            <a:r>
              <a:rPr lang="ru-RU" dirty="0"/>
              <a:t> </a:t>
            </a:r>
            <a:r>
              <a:rPr lang="ru-RU" dirty="0" err="1"/>
              <a:t>ғылым</a:t>
            </a:r>
            <a:r>
              <a:rPr lang="ru-RU" dirty="0"/>
              <a:t> мен </a:t>
            </a:r>
            <a:r>
              <a:rPr lang="ru-RU" dirty="0" err="1"/>
              <a:t>техниканың</a:t>
            </a:r>
            <a:r>
              <a:rPr lang="ru-RU" dirty="0"/>
              <a:t> </a:t>
            </a:r>
            <a:r>
              <a:rPr lang="ru-RU" dirty="0" err="1"/>
              <a:t>жетістіктерін</a:t>
            </a:r>
            <a:r>
              <a:rPr lang="ru-RU" dirty="0"/>
              <a:t> </a:t>
            </a:r>
            <a:r>
              <a:rPr lang="ru-RU" dirty="0" err="1"/>
              <a:t>пайдалана</a:t>
            </a:r>
            <a:r>
              <a:rPr lang="ru-RU" dirty="0"/>
              <a:t> </a:t>
            </a:r>
            <a:r>
              <a:rPr lang="ru-RU" dirty="0" err="1"/>
              <a:t>отырып</a:t>
            </a:r>
            <a:r>
              <a:rPr lang="ru-RU" dirty="0"/>
              <a:t>, </a:t>
            </a:r>
            <a:r>
              <a:rPr lang="ru-RU" dirty="0" err="1"/>
              <a:t>геодезиялық</a:t>
            </a:r>
            <a:r>
              <a:rPr lang="ru-RU" dirty="0"/>
              <a:t> </a:t>
            </a:r>
            <a:r>
              <a:rPr lang="ru-RU" dirty="0" err="1"/>
              <a:t>аспаптар</a:t>
            </a:r>
            <a:r>
              <a:rPr lang="ru-RU" dirty="0"/>
              <a:t> мен </a:t>
            </a:r>
            <a:r>
              <a:rPr lang="ru-RU" dirty="0" err="1"/>
              <a:t>тиімді</a:t>
            </a:r>
            <a:r>
              <a:rPr lang="ru-RU" dirty="0"/>
              <a:t> </a:t>
            </a:r>
            <a:r>
              <a:rPr lang="ru-RU" dirty="0" err="1"/>
              <a:t>әдістерді</a:t>
            </a:r>
            <a:r>
              <a:rPr lang="ru-RU" dirty="0"/>
              <a:t> </a:t>
            </a:r>
            <a:r>
              <a:rPr lang="ru-RU" dirty="0" err="1"/>
              <a:t>пайдалану</a:t>
            </a:r>
            <a:r>
              <a:rPr lang="ru-RU" dirty="0"/>
              <a:t>; </a:t>
            </a:r>
            <a:br>
              <a:rPr lang="ru-RU" dirty="0"/>
            </a:br>
            <a:endParaRPr lang="ru-RU" dirty="0"/>
          </a:p>
          <a:p>
            <a:r>
              <a:rPr lang="ru-RU" dirty="0"/>
              <a:t/>
            </a:r>
            <a:br>
              <a:rPr lang="ru-RU" dirty="0"/>
            </a:br>
            <a:r>
              <a:rPr lang="ru-RU" dirty="0" err="1"/>
              <a:t>Ірі</a:t>
            </a:r>
            <a:r>
              <a:rPr lang="ru-RU" dirty="0"/>
              <a:t> </a:t>
            </a:r>
            <a:r>
              <a:rPr lang="ru-RU" dirty="0" err="1"/>
              <a:t>инженерлік</a:t>
            </a:r>
            <a:r>
              <a:rPr lang="ru-RU" dirty="0"/>
              <a:t> </a:t>
            </a:r>
            <a:r>
              <a:rPr lang="ru-RU" dirty="0" err="1"/>
              <a:t>ғимараттарды</a:t>
            </a:r>
            <a:r>
              <a:rPr lang="ru-RU" dirty="0"/>
              <a:t> салу </a:t>
            </a:r>
            <a:r>
              <a:rPr lang="ru-RU" dirty="0" err="1"/>
              <a:t>кезінде</a:t>
            </a:r>
            <a:r>
              <a:rPr lang="ru-RU" dirty="0"/>
              <a:t> </a:t>
            </a:r>
            <a:r>
              <a:rPr lang="ru-RU" dirty="0" err="1"/>
              <a:t>жинақталған</a:t>
            </a:r>
            <a:r>
              <a:rPr lang="ru-RU" dirty="0"/>
              <a:t> </a:t>
            </a:r>
            <a:r>
              <a:rPr lang="ru-RU" dirty="0" err="1"/>
              <a:t>отандық</a:t>
            </a:r>
            <a:r>
              <a:rPr lang="ru-RU" dirty="0"/>
              <a:t> </a:t>
            </a:r>
            <a:r>
              <a:rPr lang="ru-RU" dirty="0" err="1"/>
              <a:t>және</a:t>
            </a:r>
            <a:r>
              <a:rPr lang="ru-RU" dirty="0"/>
              <a:t> </a:t>
            </a:r>
            <a:r>
              <a:rPr lang="ru-RU" dirty="0" err="1"/>
              <a:t>шет</a:t>
            </a:r>
            <a:r>
              <a:rPr lang="ru-RU" dirty="0"/>
              <a:t> </a:t>
            </a:r>
            <a:r>
              <a:rPr lang="ru-RU" dirty="0" err="1"/>
              <a:t>елдік</a:t>
            </a:r>
            <a:r>
              <a:rPr lang="ru-RU" dirty="0"/>
              <a:t> </a:t>
            </a:r>
            <a:r>
              <a:rPr lang="ru-RU" dirty="0" err="1"/>
              <a:t>тәжірибелерді</a:t>
            </a:r>
            <a:r>
              <a:rPr lang="ru-RU" dirty="0"/>
              <a:t> </a:t>
            </a:r>
            <a:r>
              <a:rPr lang="ru-RU" dirty="0" err="1"/>
              <a:t>біріктіру</a:t>
            </a:r>
            <a:r>
              <a:rPr lang="ru-RU" dirty="0"/>
              <a:t> </a:t>
            </a:r>
            <a:r>
              <a:rPr lang="ru-RU" dirty="0" err="1"/>
              <a:t>жатады</a:t>
            </a:r>
            <a:r>
              <a:rPr lang="ru-RU" dirty="0"/>
              <a:t>. </a:t>
            </a:r>
            <a:br>
              <a:rPr lang="ru-RU" dirty="0"/>
            </a:br>
            <a:endParaRPr lang="ru-RU" dirty="0"/>
          </a:p>
          <a:p>
            <a:r>
              <a:rPr lang="ru-RU" dirty="0" smtClean="0"/>
              <a:t/>
            </a:r>
            <a:br>
              <a:rPr lang="ru-RU" dirty="0" smtClean="0"/>
            </a:br>
            <a:endParaRPr lang="ru-RU" dirty="0"/>
          </a:p>
        </p:txBody>
      </p:sp>
    </p:spTree>
    <p:extLst>
      <p:ext uri="{BB962C8B-B14F-4D97-AF65-F5344CB8AC3E}">
        <p14:creationId xmlns:p14="http://schemas.microsoft.com/office/powerpoint/2010/main" val="1602888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dvamolotka.ru/image/3/8mCGvgnWhEHb5usc.jpg"/>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832894" y="2472531"/>
            <a:ext cx="4286250" cy="3257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0809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10000"/>
          </a:bodyPr>
          <a:lstStyle/>
          <a:p>
            <a:r>
              <a:rPr lang="ru-RU" dirty="0"/>
              <a:t>26 </a:t>
            </a:r>
            <a:r>
              <a:rPr lang="ru-RU" dirty="0" err="1"/>
              <a:t>наурыздан</a:t>
            </a:r>
            <a:r>
              <a:rPr lang="ru-RU" dirty="0"/>
              <a:t> </a:t>
            </a:r>
            <a:r>
              <a:rPr lang="ru-RU" dirty="0" err="1"/>
              <a:t>бастап</a:t>
            </a:r>
            <a:r>
              <a:rPr lang="ru-RU" dirty="0"/>
              <a:t> </a:t>
            </a:r>
            <a:r>
              <a:rPr lang="ru-RU" dirty="0" err="1"/>
              <a:t>ақпараттық-коммуникациялық</a:t>
            </a:r>
            <a:r>
              <a:rPr lang="ru-RU" dirty="0"/>
              <a:t> </a:t>
            </a:r>
            <a:r>
              <a:rPr lang="ru-RU" dirty="0" err="1"/>
              <a:t>технологиялар</a:t>
            </a:r>
            <a:r>
              <a:rPr lang="ru-RU" dirty="0"/>
              <a:t> факультет</a:t>
            </a:r>
            <a:r>
              <a:rPr lang="en-US" dirty="0" err="1"/>
              <a:t>i</a:t>
            </a:r>
            <a:r>
              <a:rPr lang="ru-RU" dirty="0" err="1"/>
              <a:t>нде</a:t>
            </a:r>
            <a:r>
              <a:rPr lang="ru-RU" dirty="0"/>
              <a:t> </a:t>
            </a:r>
            <a:r>
              <a:rPr lang="ru-RU" dirty="0" err="1"/>
              <a:t>шетел</a:t>
            </a:r>
            <a:r>
              <a:rPr lang="ru-RU" dirty="0"/>
              <a:t> </a:t>
            </a:r>
            <a:r>
              <a:rPr lang="ru-RU" dirty="0" err="1"/>
              <a:t>ғалымдарын</a:t>
            </a:r>
            <a:r>
              <a:rPr lang="ru-RU" dirty="0"/>
              <a:t> </a:t>
            </a:r>
            <a:r>
              <a:rPr lang="ru-RU" dirty="0" err="1"/>
              <a:t>шақыру</a:t>
            </a:r>
            <a:r>
              <a:rPr lang="ru-RU" dirty="0"/>
              <a:t> </a:t>
            </a:r>
            <a:r>
              <a:rPr lang="ru-RU" dirty="0" err="1"/>
              <a:t>бағдарламасы</a:t>
            </a:r>
            <a:r>
              <a:rPr lang="ru-RU" dirty="0"/>
              <a:t> </a:t>
            </a:r>
            <a:r>
              <a:rPr lang="ru-RU" dirty="0" err="1"/>
              <a:t>бойынша</a:t>
            </a:r>
            <a:r>
              <a:rPr lang="ru-RU" dirty="0"/>
              <a:t> </a:t>
            </a:r>
            <a:r>
              <a:rPr lang="ru-RU" dirty="0" err="1"/>
              <a:t>Ресейдің</a:t>
            </a:r>
            <a:r>
              <a:rPr lang="ru-RU" dirty="0"/>
              <a:t> С</a:t>
            </a:r>
            <a:r>
              <a:rPr lang="en-US" dirty="0" err="1"/>
              <a:t>i</a:t>
            </a:r>
            <a:r>
              <a:rPr lang="ru-RU" dirty="0"/>
              <a:t>б</a:t>
            </a:r>
            <a:r>
              <a:rPr lang="en-US" dirty="0" err="1"/>
              <a:t>i</a:t>
            </a:r>
            <a:r>
              <a:rPr lang="ru-RU" dirty="0"/>
              <a:t>р </a:t>
            </a:r>
            <a:r>
              <a:rPr lang="ru-RU" dirty="0" err="1"/>
              <a:t>Мемлекетт</a:t>
            </a:r>
            <a:r>
              <a:rPr lang="en-US" dirty="0" err="1"/>
              <a:t>i</a:t>
            </a:r>
            <a:r>
              <a:rPr lang="ru-RU" dirty="0"/>
              <a:t>к </a:t>
            </a:r>
            <a:r>
              <a:rPr lang="ru-RU" dirty="0" err="1"/>
              <a:t>Геодезиялық</a:t>
            </a:r>
            <a:r>
              <a:rPr lang="ru-RU" dirty="0"/>
              <a:t> </a:t>
            </a:r>
            <a:r>
              <a:rPr lang="ru-RU" dirty="0" err="1"/>
              <a:t>Академиясының</a:t>
            </a:r>
            <a:r>
              <a:rPr lang="ru-RU" dirty="0"/>
              <a:t> </a:t>
            </a:r>
            <a:r>
              <a:rPr lang="ru-RU" dirty="0" err="1"/>
              <a:t>инженерл</a:t>
            </a:r>
            <a:r>
              <a:rPr lang="en-US" dirty="0" err="1"/>
              <a:t>i</a:t>
            </a:r>
            <a:r>
              <a:rPr lang="ru-RU" dirty="0"/>
              <a:t>к геодезия </a:t>
            </a:r>
            <a:r>
              <a:rPr lang="ru-RU" dirty="0" err="1"/>
              <a:t>және</a:t>
            </a:r>
            <a:r>
              <a:rPr lang="ru-RU" dirty="0"/>
              <a:t> </a:t>
            </a:r>
            <a:r>
              <a:rPr lang="ru-RU" dirty="0" err="1"/>
              <a:t>ақпараттық</a:t>
            </a:r>
            <a:r>
              <a:rPr lang="ru-RU" dirty="0"/>
              <a:t> </a:t>
            </a:r>
            <a:r>
              <a:rPr lang="ru-RU" dirty="0" err="1"/>
              <a:t>жүйе</a:t>
            </a:r>
            <a:r>
              <a:rPr lang="ru-RU" dirty="0"/>
              <a:t> </a:t>
            </a:r>
            <a:r>
              <a:rPr lang="ru-RU" dirty="0" err="1"/>
              <a:t>кафедрасының</a:t>
            </a:r>
            <a:r>
              <a:rPr lang="ru-RU" dirty="0"/>
              <a:t> профессоры, </a:t>
            </a:r>
            <a:r>
              <a:rPr lang="ru-RU" dirty="0" err="1"/>
              <a:t>техникалық</a:t>
            </a:r>
            <a:r>
              <a:rPr lang="ru-RU" dirty="0"/>
              <a:t> </a:t>
            </a:r>
            <a:r>
              <a:rPr lang="ru-RU" dirty="0" err="1"/>
              <a:t>ғылымдардың</a:t>
            </a:r>
            <a:r>
              <a:rPr lang="ru-RU" dirty="0"/>
              <a:t> </a:t>
            </a:r>
            <a:r>
              <a:rPr lang="ru-RU" dirty="0" err="1"/>
              <a:t>докторы</a:t>
            </a:r>
            <a:r>
              <a:rPr lang="ru-RU" dirty="0"/>
              <a:t> Георгий Афанасьевич </a:t>
            </a:r>
            <a:r>
              <a:rPr lang="ru-RU" dirty="0" err="1"/>
              <a:t>Уставич</a:t>
            </a:r>
            <a:r>
              <a:rPr lang="ru-RU" dirty="0"/>
              <a:t> </a:t>
            </a:r>
            <a:r>
              <a:rPr lang="ru-RU" dirty="0" err="1"/>
              <a:t>келд</a:t>
            </a:r>
            <a:r>
              <a:rPr lang="en-US" dirty="0" err="1"/>
              <a:t>i</a:t>
            </a:r>
            <a:r>
              <a:rPr lang="en-US" dirty="0"/>
              <a:t>. </a:t>
            </a:r>
            <a:r>
              <a:rPr lang="ru-RU" dirty="0" err="1"/>
              <a:t>Ғалым</a:t>
            </a:r>
            <a:r>
              <a:rPr lang="ru-RU" dirty="0"/>
              <a:t> </a:t>
            </a:r>
            <a:r>
              <a:rPr lang="ru-RU" dirty="0" err="1"/>
              <a:t>инженерлік</a:t>
            </a:r>
            <a:r>
              <a:rPr lang="ru-RU" dirty="0"/>
              <a:t> </a:t>
            </a:r>
            <a:r>
              <a:rPr lang="ru-RU" dirty="0" err="1"/>
              <a:t>ғимараттар</a:t>
            </a:r>
            <a:r>
              <a:rPr lang="ru-RU" dirty="0"/>
              <a:t> мен </a:t>
            </a:r>
            <a:r>
              <a:rPr lang="ru-RU" dirty="0" err="1"/>
              <a:t>құрылыстарды</a:t>
            </a:r>
            <a:r>
              <a:rPr lang="ru-RU" dirty="0"/>
              <a:t> салу </a:t>
            </a:r>
            <a:r>
              <a:rPr lang="ru-RU" dirty="0" err="1"/>
              <a:t>мақсатында</a:t>
            </a:r>
            <a:r>
              <a:rPr lang="ru-RU" dirty="0"/>
              <a:t> </a:t>
            </a:r>
            <a:r>
              <a:rPr lang="ru-RU" dirty="0" err="1"/>
              <a:t>өте</a:t>
            </a:r>
            <a:r>
              <a:rPr lang="ru-RU" dirty="0"/>
              <a:t> </a:t>
            </a:r>
            <a:r>
              <a:rPr lang="ru-RU" dirty="0" err="1"/>
              <a:t>жоғарғы</a:t>
            </a:r>
            <a:r>
              <a:rPr lang="ru-RU" dirty="0"/>
              <a:t> </a:t>
            </a:r>
            <a:r>
              <a:rPr lang="ru-RU" dirty="0" err="1"/>
              <a:t>дәлдікті</a:t>
            </a:r>
            <a:r>
              <a:rPr lang="ru-RU" dirty="0"/>
              <a:t> </a:t>
            </a:r>
            <a:r>
              <a:rPr lang="ru-RU" dirty="0" err="1"/>
              <a:t>инженерлік</a:t>
            </a:r>
            <a:r>
              <a:rPr lang="ru-RU" dirty="0"/>
              <a:t> </a:t>
            </a:r>
            <a:r>
              <a:rPr lang="ru-RU" dirty="0" err="1"/>
              <a:t>геодезиялық</a:t>
            </a:r>
            <a:r>
              <a:rPr lang="ru-RU" dirty="0"/>
              <a:t> </a:t>
            </a:r>
            <a:r>
              <a:rPr lang="ru-RU" dirty="0" err="1"/>
              <a:t>өлшеулердің</a:t>
            </a:r>
            <a:r>
              <a:rPr lang="ru-RU" dirty="0"/>
              <a:t> </a:t>
            </a:r>
            <a:r>
              <a:rPr lang="ru-RU" dirty="0" err="1"/>
              <a:t>өндірістік</a:t>
            </a:r>
            <a:r>
              <a:rPr lang="ru-RU" dirty="0"/>
              <a:t> </a:t>
            </a:r>
            <a:r>
              <a:rPr lang="ru-RU" dirty="0" err="1"/>
              <a:t>технологиялық</a:t>
            </a:r>
            <a:r>
              <a:rPr lang="ru-RU" dirty="0"/>
              <a:t> </a:t>
            </a:r>
            <a:r>
              <a:rPr lang="ru-RU" dirty="0" err="1"/>
              <a:t>схемасын</a:t>
            </a:r>
            <a:r>
              <a:rPr lang="ru-RU" dirty="0"/>
              <a:t> </a:t>
            </a:r>
            <a:r>
              <a:rPr lang="ru-RU" dirty="0" err="1"/>
              <a:t>құру</a:t>
            </a:r>
            <a:r>
              <a:rPr lang="ru-RU" dirty="0"/>
              <a:t> </a:t>
            </a:r>
            <a:r>
              <a:rPr lang="ru-RU" dirty="0" err="1"/>
              <a:t>барысында</a:t>
            </a:r>
            <a:r>
              <a:rPr lang="ru-RU" dirty="0"/>
              <a:t> </a:t>
            </a:r>
            <a:r>
              <a:rPr lang="ru-RU" dirty="0" err="1"/>
              <a:t>ғылыми</a:t>
            </a:r>
            <a:r>
              <a:rPr lang="ru-RU" dirty="0"/>
              <a:t> </a:t>
            </a:r>
            <a:r>
              <a:rPr lang="ru-RU" dirty="0" err="1"/>
              <a:t>зерттеумен</a:t>
            </a:r>
            <a:r>
              <a:rPr lang="ru-RU" dirty="0"/>
              <a:t> </a:t>
            </a:r>
            <a:r>
              <a:rPr lang="ru-RU" dirty="0" err="1"/>
              <a:t>шұғылданады</a:t>
            </a:r>
            <a:r>
              <a:rPr lang="ru-RU" dirty="0"/>
              <a:t>. </a:t>
            </a:r>
            <a:r>
              <a:rPr lang="ru-RU" dirty="0" err="1"/>
              <a:t>Ғалым</a:t>
            </a:r>
            <a:r>
              <a:rPr lang="ru-RU" dirty="0"/>
              <a:t> б</a:t>
            </a:r>
            <a:r>
              <a:rPr lang="en-US" dirty="0" err="1"/>
              <a:t>i</a:t>
            </a:r>
            <a:r>
              <a:rPr lang="ru-RU" dirty="0" err="1"/>
              <a:t>зд</a:t>
            </a:r>
            <a:r>
              <a:rPr lang="en-US" dirty="0" err="1"/>
              <a:t>i</a:t>
            </a:r>
            <a:r>
              <a:rPr lang="ru-RU" dirty="0"/>
              <a:t>ң университете 5В071100 «Геодезия </a:t>
            </a:r>
            <a:r>
              <a:rPr lang="ru-RU" dirty="0" err="1"/>
              <a:t>және</a:t>
            </a:r>
            <a:r>
              <a:rPr lang="ru-RU" dirty="0"/>
              <a:t> картография» </a:t>
            </a:r>
            <a:r>
              <a:rPr lang="ru-RU" dirty="0" err="1"/>
              <a:t>мамандығын</a:t>
            </a:r>
            <a:r>
              <a:rPr lang="ru-RU" dirty="0"/>
              <a:t> </a:t>
            </a:r>
            <a:r>
              <a:rPr lang="ru-RU" dirty="0" err="1"/>
              <a:t>оқитын</a:t>
            </a:r>
            <a:r>
              <a:rPr lang="ru-RU" dirty="0"/>
              <a:t> </a:t>
            </a:r>
            <a:r>
              <a:rPr lang="ru-RU" dirty="0" err="1"/>
              <a:t>студенттерге</a:t>
            </a:r>
            <a:r>
              <a:rPr lang="ru-RU" dirty="0"/>
              <a:t> </a:t>
            </a:r>
            <a:r>
              <a:rPr lang="ru-RU" dirty="0" err="1"/>
              <a:t>қолданбалы</a:t>
            </a:r>
            <a:r>
              <a:rPr lang="ru-RU" dirty="0"/>
              <a:t> геодезия, </a:t>
            </a:r>
            <a:r>
              <a:rPr lang="ru-RU" dirty="0" err="1"/>
              <a:t>инженерл</a:t>
            </a:r>
            <a:r>
              <a:rPr lang="en-US" dirty="0" err="1"/>
              <a:t>i</a:t>
            </a:r>
            <a:r>
              <a:rPr lang="ru-RU" dirty="0"/>
              <a:t>к геодезия </a:t>
            </a:r>
            <a:r>
              <a:rPr lang="ru-RU" dirty="0" err="1"/>
              <a:t>бойынша</a:t>
            </a:r>
            <a:r>
              <a:rPr lang="ru-RU" dirty="0"/>
              <a:t> </a:t>
            </a:r>
            <a:r>
              <a:rPr lang="ru-RU" dirty="0" err="1"/>
              <a:t>дәр</a:t>
            </a:r>
            <a:r>
              <a:rPr lang="en-US" dirty="0" err="1"/>
              <a:t>i</a:t>
            </a:r>
            <a:r>
              <a:rPr lang="ru-RU" dirty="0"/>
              <a:t>с </a:t>
            </a:r>
            <a:r>
              <a:rPr lang="ru-RU" dirty="0" err="1"/>
              <a:t>оқып</a:t>
            </a:r>
            <a:r>
              <a:rPr lang="ru-RU" dirty="0"/>
              <a:t> </a:t>
            </a:r>
            <a:r>
              <a:rPr lang="ru-RU" dirty="0" err="1"/>
              <a:t>жатыр</a:t>
            </a:r>
            <a:r>
              <a:rPr lang="ru-RU" dirty="0"/>
              <a:t>.</a:t>
            </a:r>
            <a:r>
              <a:rPr lang="ru-RU" dirty="0" smtClean="0"/>
              <a:t/>
            </a:r>
            <a:br>
              <a:rPr lang="ru-RU" dirty="0" smtClean="0"/>
            </a:br>
            <a:r>
              <a:rPr lang="ru-RU" dirty="0"/>
              <a:t>СГГА 5 </a:t>
            </a:r>
            <a:r>
              <a:rPr lang="ru-RU" dirty="0" err="1"/>
              <a:t>институттан</a:t>
            </a:r>
            <a:r>
              <a:rPr lang="ru-RU" dirty="0"/>
              <a:t>, 28 </a:t>
            </a:r>
            <a:r>
              <a:rPr lang="ru-RU" dirty="0" err="1"/>
              <a:t>кафедрадан</a:t>
            </a:r>
            <a:r>
              <a:rPr lang="ru-RU" dirty="0"/>
              <a:t> </a:t>
            </a:r>
            <a:r>
              <a:rPr lang="ru-RU" dirty="0" err="1"/>
              <a:t>түратын</a:t>
            </a:r>
            <a:r>
              <a:rPr lang="ru-RU" dirty="0"/>
              <a:t> </a:t>
            </a:r>
            <a:r>
              <a:rPr lang="ru-RU" dirty="0" err="1"/>
              <a:t>көп</a:t>
            </a:r>
            <a:r>
              <a:rPr lang="ru-RU" dirty="0"/>
              <a:t> </a:t>
            </a:r>
            <a:r>
              <a:rPr lang="ru-RU" dirty="0" err="1"/>
              <a:t>профилд</a:t>
            </a:r>
            <a:r>
              <a:rPr lang="en-US" dirty="0" err="1"/>
              <a:t>i</a:t>
            </a:r>
            <a:r>
              <a:rPr lang="en-US" dirty="0"/>
              <a:t> </a:t>
            </a:r>
            <a:r>
              <a:rPr lang="ru-RU" dirty="0"/>
              <a:t>холдинг</a:t>
            </a:r>
            <a:r>
              <a:rPr lang="en-US" dirty="0" err="1"/>
              <a:t>i</a:t>
            </a:r>
            <a:r>
              <a:rPr lang="en-US" dirty="0"/>
              <a:t> </a:t>
            </a:r>
            <a:r>
              <a:rPr lang="ru-RU" dirty="0" err="1"/>
              <a:t>болады</a:t>
            </a:r>
            <a:r>
              <a:rPr lang="ru-RU" dirty="0"/>
              <a:t>. </a:t>
            </a:r>
            <a:r>
              <a:rPr lang="ru-RU" dirty="0" err="1"/>
              <a:t>Академияның</a:t>
            </a:r>
            <a:r>
              <a:rPr lang="ru-RU" dirty="0"/>
              <a:t> </a:t>
            </a:r>
            <a:r>
              <a:rPr lang="ru-RU" dirty="0" err="1"/>
              <a:t>басымдылығы</a:t>
            </a:r>
            <a:r>
              <a:rPr lang="ru-RU" dirty="0"/>
              <a:t> – </a:t>
            </a:r>
            <a:r>
              <a:rPr lang="ru-RU" dirty="0" err="1"/>
              <a:t>аумақ</a:t>
            </a:r>
            <a:r>
              <a:rPr lang="ru-RU" dirty="0"/>
              <a:t> </a:t>
            </a:r>
            <a:r>
              <a:rPr lang="ru-RU" dirty="0" err="1"/>
              <a:t>ақпараттық</a:t>
            </a:r>
            <a:r>
              <a:rPr lang="ru-RU" dirty="0"/>
              <a:t> </a:t>
            </a:r>
            <a:r>
              <a:rPr lang="ru-RU" dirty="0" err="1"/>
              <a:t>жүйелерге</a:t>
            </a:r>
            <a:r>
              <a:rPr lang="ru-RU" dirty="0"/>
              <a:t> </a:t>
            </a:r>
            <a:r>
              <a:rPr lang="ru-RU" dirty="0" err="1"/>
              <a:t>жертанулар</a:t>
            </a:r>
            <a:r>
              <a:rPr lang="ru-RU" dirty="0"/>
              <a:t>, </a:t>
            </a:r>
            <a:r>
              <a:rPr lang="ru-RU" dirty="0" err="1"/>
              <a:t>оптикалық</a:t>
            </a:r>
            <a:r>
              <a:rPr lang="ru-RU" dirty="0"/>
              <a:t> </a:t>
            </a:r>
            <a:r>
              <a:rPr lang="ru-RU" dirty="0" err="1"/>
              <a:t>технологиялардың</a:t>
            </a:r>
            <a:r>
              <a:rPr lang="ru-RU" dirty="0"/>
              <a:t> </a:t>
            </a:r>
            <a:r>
              <a:rPr lang="ru-RU" dirty="0" err="1"/>
              <a:t>енд</a:t>
            </a:r>
            <a:r>
              <a:rPr lang="en-US" dirty="0" err="1"/>
              <a:t>i</a:t>
            </a:r>
            <a:r>
              <a:rPr lang="en-US" dirty="0"/>
              <a:t> </a:t>
            </a:r>
            <a:r>
              <a:rPr lang="ru-RU" dirty="0"/>
              <a:t>спектр</a:t>
            </a:r>
            <a:r>
              <a:rPr lang="en-US" dirty="0" err="1"/>
              <a:t>i</a:t>
            </a:r>
            <a:r>
              <a:rPr lang="ru-RU" dirty="0" err="1"/>
              <a:t>нде</a:t>
            </a:r>
            <a:r>
              <a:rPr lang="ru-RU" dirty="0"/>
              <a:t> </a:t>
            </a:r>
            <a:r>
              <a:rPr lang="ru-RU" dirty="0" err="1"/>
              <a:t>дербес</a:t>
            </a:r>
            <a:r>
              <a:rPr lang="ru-RU" dirty="0"/>
              <a:t> </a:t>
            </a:r>
            <a:r>
              <a:rPr lang="ru-RU" dirty="0" err="1"/>
              <a:t>қызметке</a:t>
            </a:r>
            <a:r>
              <a:rPr lang="ru-RU" dirty="0"/>
              <a:t>, экономика </a:t>
            </a:r>
            <a:r>
              <a:rPr lang="ru-RU" dirty="0" err="1"/>
              <a:t>қаб</a:t>
            </a:r>
            <a:r>
              <a:rPr lang="en-US" dirty="0" err="1"/>
              <a:t>i</a:t>
            </a:r>
            <a:r>
              <a:rPr lang="ru-RU" dirty="0" err="1"/>
              <a:t>летт</a:t>
            </a:r>
            <a:r>
              <a:rPr lang="en-US" dirty="0" err="1"/>
              <a:t>i</a:t>
            </a:r>
            <a:r>
              <a:rPr lang="en-US" dirty="0"/>
              <a:t> </a:t>
            </a:r>
            <a:r>
              <a:rPr lang="ru-RU" dirty="0" err="1"/>
              <a:t>мамандарын</a:t>
            </a:r>
            <a:r>
              <a:rPr lang="ru-RU" dirty="0"/>
              <a:t> </a:t>
            </a:r>
            <a:r>
              <a:rPr lang="ru-RU" dirty="0" err="1"/>
              <a:t>дайындау</a:t>
            </a:r>
            <a:r>
              <a:rPr lang="ru-RU" dirty="0"/>
              <a:t>, </a:t>
            </a:r>
            <a:r>
              <a:rPr lang="ru-RU" dirty="0" err="1"/>
              <a:t>геомониторинг</a:t>
            </a:r>
            <a:r>
              <a:rPr lang="ru-RU" dirty="0"/>
              <a:t>, б</a:t>
            </a:r>
            <a:r>
              <a:rPr lang="en-US" dirty="0" err="1"/>
              <a:t>i</a:t>
            </a:r>
            <a:r>
              <a:rPr lang="ru-RU" dirty="0" err="1"/>
              <a:t>рқалыпты</a:t>
            </a:r>
            <a:r>
              <a:rPr lang="ru-RU" dirty="0"/>
              <a:t> даму </a:t>
            </a:r>
            <a:r>
              <a:rPr lang="ru-RU" dirty="0" err="1"/>
              <a:t>мамандығына</a:t>
            </a:r>
            <a:r>
              <a:rPr lang="ru-RU" dirty="0"/>
              <a:t> </a:t>
            </a:r>
            <a:r>
              <a:rPr lang="ru-RU" dirty="0" err="1"/>
              <a:t>дайындайды</a:t>
            </a:r>
            <a:r>
              <a:rPr lang="ru-RU" dirty="0"/>
              <a:t>.</a:t>
            </a:r>
            <a:r>
              <a:rPr lang="ru-RU" dirty="0" smtClean="0"/>
              <a:t/>
            </a:r>
            <a:br>
              <a:rPr lang="ru-RU" dirty="0" smtClean="0"/>
            </a:br>
            <a:endParaRPr lang="ru-RU" dirty="0"/>
          </a:p>
        </p:txBody>
      </p:sp>
    </p:spTree>
    <p:extLst>
      <p:ext uri="{BB962C8B-B14F-4D97-AF65-F5344CB8AC3E}">
        <p14:creationId xmlns:p14="http://schemas.microsoft.com/office/powerpoint/2010/main" val="3999953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397564"/>
            <a:ext cx="12192000" cy="6460435"/>
          </a:xfrm>
        </p:spPr>
        <p:txBody>
          <a:bodyPr>
            <a:normAutofit fontScale="85000" lnSpcReduction="10000"/>
          </a:bodyPr>
          <a:lstStyle/>
          <a:p>
            <a:r>
              <a:rPr lang="ru-RU" dirty="0" err="1"/>
              <a:t>Өндірістік</a:t>
            </a:r>
            <a:r>
              <a:rPr lang="ru-RU" dirty="0"/>
              <a:t> </a:t>
            </a:r>
            <a:r>
              <a:rPr lang="ru-RU" dirty="0" err="1"/>
              <a:t>кешеннің</a:t>
            </a:r>
            <a:r>
              <a:rPr lang="ru-RU" dirty="0"/>
              <a:t> </a:t>
            </a:r>
            <a:r>
              <a:rPr lang="ru-RU" dirty="0" err="1"/>
              <a:t>құрылыс</a:t>
            </a:r>
            <a:r>
              <a:rPr lang="ru-RU" dirty="0"/>
              <a:t> </a:t>
            </a:r>
            <a:r>
              <a:rPr lang="ru-RU" dirty="0" err="1"/>
              <a:t>алаңы</a:t>
            </a:r>
            <a:r>
              <a:rPr lang="ru-RU" dirty="0"/>
              <a:t> </a:t>
            </a:r>
            <a:r>
              <a:rPr lang="ru-RU" dirty="0" err="1"/>
              <a:t>жобаның</a:t>
            </a:r>
            <a:r>
              <a:rPr lang="ru-RU" dirty="0"/>
              <a:t> </a:t>
            </a:r>
            <a:r>
              <a:rPr lang="ru-RU" dirty="0" err="1"/>
              <a:t>техникалық-экономикалық</a:t>
            </a:r>
            <a:r>
              <a:rPr lang="ru-RU" dirty="0"/>
              <a:t> </a:t>
            </a:r>
            <a:r>
              <a:rPr lang="ru-RU" dirty="0" err="1"/>
              <a:t>шарттарына</a:t>
            </a:r>
            <a:r>
              <a:rPr lang="ru-RU" dirty="0"/>
              <a:t> </a:t>
            </a:r>
            <a:r>
              <a:rPr lang="ru-RU" dirty="0" err="1"/>
              <a:t>сүйене</a:t>
            </a:r>
            <a:r>
              <a:rPr lang="ru-RU" dirty="0"/>
              <a:t> </a:t>
            </a:r>
            <a:r>
              <a:rPr lang="ru-RU" dirty="0" err="1"/>
              <a:t>отырып</a:t>
            </a:r>
            <a:r>
              <a:rPr lang="ru-RU" dirty="0"/>
              <a:t> </a:t>
            </a:r>
            <a:r>
              <a:rPr lang="ru-RU" dirty="0" err="1"/>
              <a:t>жасалады</a:t>
            </a:r>
            <a:r>
              <a:rPr lang="ru-RU" dirty="0"/>
              <a:t>. </a:t>
            </a:r>
            <a:r>
              <a:rPr lang="ru-RU" dirty="0" err="1"/>
              <a:t>Ол</a:t>
            </a:r>
            <a:r>
              <a:rPr lang="ru-RU" dirty="0"/>
              <a:t> </a:t>
            </a:r>
            <a:r>
              <a:rPr lang="ru-RU" dirty="0" err="1"/>
              <a:t>өндірістің</a:t>
            </a:r>
            <a:r>
              <a:rPr lang="ru-RU" dirty="0"/>
              <a:t> </a:t>
            </a:r>
            <a:r>
              <a:rPr lang="ru-RU" dirty="0" err="1"/>
              <a:t>қалыпты</a:t>
            </a:r>
            <a:r>
              <a:rPr lang="ru-RU" dirty="0"/>
              <a:t> </a:t>
            </a:r>
            <a:r>
              <a:rPr lang="ru-RU" dirty="0" err="1"/>
              <a:t>эксплутациялық</a:t>
            </a:r>
            <a:r>
              <a:rPr lang="ru-RU" dirty="0"/>
              <a:t> </a:t>
            </a:r>
            <a:r>
              <a:rPr lang="ru-RU" dirty="0" err="1">
                <a:hlinkClick r:id="rId2"/>
              </a:rPr>
              <a:t>шарттарына</a:t>
            </a:r>
            <a:r>
              <a:rPr lang="ru-RU" dirty="0">
                <a:hlinkClick r:id="rId2"/>
              </a:rPr>
              <a:t> </a:t>
            </a:r>
            <a:r>
              <a:rPr lang="ru-RU" dirty="0" err="1">
                <a:hlinkClick r:id="rId2"/>
              </a:rPr>
              <a:t>сай</a:t>
            </a:r>
            <a:r>
              <a:rPr lang="ru-RU" dirty="0">
                <a:hlinkClick r:id="rId2"/>
              </a:rPr>
              <a:t> </a:t>
            </a:r>
            <a:r>
              <a:rPr lang="ru-RU" dirty="0" err="1">
                <a:hlinkClick r:id="rId2"/>
              </a:rPr>
              <a:t>келіп</a:t>
            </a:r>
            <a:r>
              <a:rPr lang="ru-RU" dirty="0"/>
              <a:t>, </a:t>
            </a:r>
            <a:r>
              <a:rPr lang="ru-RU" dirty="0" err="1"/>
              <a:t>қолайлы</a:t>
            </a:r>
            <a:r>
              <a:rPr lang="ru-RU" dirty="0"/>
              <a:t> </a:t>
            </a:r>
            <a:r>
              <a:rPr lang="ru-RU" dirty="0" err="1"/>
              <a:t>инженерлік-геологиялық</a:t>
            </a:r>
            <a:r>
              <a:rPr lang="ru-RU" dirty="0"/>
              <a:t> </a:t>
            </a:r>
            <a:r>
              <a:rPr lang="ru-RU" dirty="0" err="1"/>
              <a:t>және</a:t>
            </a:r>
            <a:r>
              <a:rPr lang="ru-RU" dirty="0"/>
              <a:t> </a:t>
            </a:r>
            <a:r>
              <a:rPr lang="ru-RU" dirty="0" err="1"/>
              <a:t>гидрогеологиялық</a:t>
            </a:r>
            <a:r>
              <a:rPr lang="ru-RU" dirty="0"/>
              <a:t> </a:t>
            </a:r>
            <a:r>
              <a:rPr lang="ru-RU" dirty="0" err="1"/>
              <a:t>жағдайда</a:t>
            </a:r>
            <a:r>
              <a:rPr lang="ru-RU" dirty="0"/>
              <a:t> </a:t>
            </a:r>
            <a:r>
              <a:rPr lang="ru-RU" dirty="0" err="1"/>
              <a:t>дайындық</a:t>
            </a:r>
            <a:r>
              <a:rPr lang="ru-RU" dirty="0"/>
              <a:t> </a:t>
            </a:r>
            <a:r>
              <a:rPr lang="ru-RU" dirty="0" err="1"/>
              <a:t>жұмысына</a:t>
            </a:r>
            <a:r>
              <a:rPr lang="ru-RU" dirty="0"/>
              <a:t> </a:t>
            </a:r>
            <a:r>
              <a:rPr lang="ru-RU" dirty="0" err="1"/>
              <a:t>минемалды</a:t>
            </a:r>
            <a:r>
              <a:rPr lang="ru-RU" dirty="0"/>
              <a:t> </a:t>
            </a:r>
            <a:r>
              <a:rPr lang="ru-RU" dirty="0" err="1"/>
              <a:t>шығын</a:t>
            </a:r>
            <a:r>
              <a:rPr lang="ru-RU" dirty="0"/>
              <a:t> </a:t>
            </a:r>
            <a:r>
              <a:rPr lang="ru-RU" dirty="0" err="1"/>
              <a:t>шығатын</a:t>
            </a:r>
            <a:r>
              <a:rPr lang="ru-RU" dirty="0"/>
              <a:t> </a:t>
            </a:r>
            <a:r>
              <a:rPr lang="ru-RU" dirty="0" err="1"/>
              <a:t>жерге</a:t>
            </a:r>
            <a:r>
              <a:rPr lang="ru-RU" dirty="0"/>
              <a:t> </a:t>
            </a:r>
            <a:r>
              <a:rPr lang="ru-RU" dirty="0" err="1"/>
              <a:t>орналасу</a:t>
            </a:r>
            <a:r>
              <a:rPr lang="ru-RU" dirty="0"/>
              <a:t> </a:t>
            </a:r>
            <a:r>
              <a:rPr lang="ru-RU" dirty="0" err="1"/>
              <a:t>керек</a:t>
            </a:r>
            <a:r>
              <a:rPr lang="ru-RU" dirty="0"/>
              <a:t>. </a:t>
            </a:r>
            <a:r>
              <a:rPr lang="ru-RU" dirty="0" err="1"/>
              <a:t>Сонымен</a:t>
            </a:r>
            <a:r>
              <a:rPr lang="ru-RU" dirty="0"/>
              <a:t> </a:t>
            </a:r>
            <a:r>
              <a:rPr lang="ru-RU" dirty="0" err="1"/>
              <a:t>қатар</a:t>
            </a:r>
            <a:r>
              <a:rPr lang="ru-RU" dirty="0"/>
              <a:t> </a:t>
            </a:r>
            <a:r>
              <a:rPr lang="ru-RU" dirty="0" err="1"/>
              <a:t>оның</a:t>
            </a:r>
            <a:r>
              <a:rPr lang="ru-RU" dirty="0"/>
              <a:t> </a:t>
            </a:r>
            <a:r>
              <a:rPr lang="ru-RU" dirty="0" err="1"/>
              <a:t>көлеміне</a:t>
            </a:r>
            <a:r>
              <a:rPr lang="ru-RU" dirty="0"/>
              <a:t> </a:t>
            </a:r>
            <a:r>
              <a:rPr lang="ru-RU" dirty="0" err="1"/>
              <a:t>негізгі</a:t>
            </a:r>
            <a:r>
              <a:rPr lang="ru-RU" dirty="0"/>
              <a:t> </a:t>
            </a:r>
            <a:r>
              <a:rPr lang="ru-RU" dirty="0" err="1"/>
              <a:t>ғимарат</a:t>
            </a:r>
            <a:r>
              <a:rPr lang="ru-RU" dirty="0"/>
              <a:t>, </a:t>
            </a:r>
            <a:r>
              <a:rPr lang="ru-RU" dirty="0" err="1"/>
              <a:t>оның</a:t>
            </a:r>
            <a:r>
              <a:rPr lang="ru-RU" dirty="0"/>
              <a:t> </a:t>
            </a:r>
            <a:r>
              <a:rPr lang="ru-RU" dirty="0" err="1"/>
              <a:t>комуникациясы</a:t>
            </a:r>
            <a:r>
              <a:rPr lang="ru-RU" dirty="0"/>
              <a:t> </a:t>
            </a:r>
            <a:r>
              <a:rPr lang="ru-RU" dirty="0" err="1"/>
              <a:t>толық</a:t>
            </a:r>
            <a:r>
              <a:rPr lang="ru-RU" dirty="0"/>
              <a:t> </a:t>
            </a:r>
            <a:r>
              <a:rPr lang="ru-RU" dirty="0" err="1"/>
              <a:t>сиып,құрылыс</a:t>
            </a:r>
            <a:r>
              <a:rPr lang="ru-RU" dirty="0"/>
              <a:t> </a:t>
            </a:r>
            <a:r>
              <a:rPr lang="ru-RU" dirty="0" err="1"/>
              <a:t>жүрген</a:t>
            </a:r>
            <a:r>
              <a:rPr lang="ru-RU" dirty="0"/>
              <a:t> </a:t>
            </a:r>
            <a:r>
              <a:rPr lang="ru-RU" dirty="0" err="1"/>
              <a:t>кезде</a:t>
            </a:r>
            <a:r>
              <a:rPr lang="ru-RU" dirty="0"/>
              <a:t> </a:t>
            </a:r>
            <a:r>
              <a:rPr lang="ru-RU" dirty="0" err="1"/>
              <a:t>көлік</a:t>
            </a:r>
            <a:r>
              <a:rPr lang="ru-RU" dirty="0"/>
              <a:t> </a:t>
            </a:r>
            <a:r>
              <a:rPr lang="ru-RU" dirty="0" err="1"/>
              <a:t>жеңіл</a:t>
            </a:r>
            <a:r>
              <a:rPr lang="ru-RU" dirty="0"/>
              <a:t> </a:t>
            </a:r>
            <a:r>
              <a:rPr lang="ru-RU" dirty="0" err="1"/>
              <a:t>кіретін</a:t>
            </a:r>
            <a:r>
              <a:rPr lang="ru-RU" dirty="0"/>
              <a:t> </a:t>
            </a:r>
            <a:r>
              <a:rPr lang="ru-RU" dirty="0" err="1"/>
              <a:t>және</a:t>
            </a:r>
            <a:r>
              <a:rPr lang="ru-RU" dirty="0"/>
              <a:t> </a:t>
            </a:r>
            <a:r>
              <a:rPr lang="ru-RU" dirty="0" err="1"/>
              <a:t>бұл</a:t>
            </a:r>
            <a:r>
              <a:rPr lang="ru-RU" dirty="0"/>
              <a:t> </a:t>
            </a:r>
            <a:r>
              <a:rPr lang="ru-RU" dirty="0" err="1"/>
              <a:t>өнеркәсіптің</a:t>
            </a:r>
            <a:r>
              <a:rPr lang="ru-RU" dirty="0"/>
              <a:t> </a:t>
            </a:r>
            <a:r>
              <a:rPr lang="ru-RU" dirty="0" err="1"/>
              <a:t>кейін</a:t>
            </a:r>
            <a:r>
              <a:rPr lang="ru-RU" dirty="0"/>
              <a:t> </a:t>
            </a:r>
            <a:r>
              <a:rPr lang="ru-RU" dirty="0" err="1"/>
              <a:t>кеңейту</a:t>
            </a:r>
            <a:r>
              <a:rPr lang="ru-RU" dirty="0"/>
              <a:t> </a:t>
            </a:r>
            <a:r>
              <a:rPr lang="ru-RU" dirty="0" err="1"/>
              <a:t>мүмкіншілігі</a:t>
            </a:r>
            <a:r>
              <a:rPr lang="ru-RU" dirty="0"/>
              <a:t> де </a:t>
            </a:r>
            <a:r>
              <a:rPr lang="ru-RU" dirty="0" err="1"/>
              <a:t>ескерілуі</a:t>
            </a:r>
            <a:r>
              <a:rPr lang="ru-RU" dirty="0"/>
              <a:t> </a:t>
            </a:r>
            <a:r>
              <a:rPr lang="ru-RU" dirty="0" err="1"/>
              <a:t>керек</a:t>
            </a:r>
            <a:r>
              <a:rPr lang="ru-RU" dirty="0"/>
              <a:t>. </a:t>
            </a:r>
            <a:r>
              <a:rPr lang="ru-RU" dirty="0" err="1"/>
              <a:t>Ең</a:t>
            </a:r>
            <a:r>
              <a:rPr lang="ru-RU" dirty="0"/>
              <a:t> </a:t>
            </a:r>
            <a:r>
              <a:rPr lang="ru-RU" dirty="0" err="1"/>
              <a:t>бірінші</a:t>
            </a:r>
            <a:r>
              <a:rPr lang="ru-RU" dirty="0"/>
              <a:t> </a:t>
            </a:r>
            <a:r>
              <a:rPr lang="ru-RU" dirty="0" err="1"/>
              <a:t>ауданның</a:t>
            </a:r>
            <a:r>
              <a:rPr lang="ru-RU" dirty="0"/>
              <a:t> осы </a:t>
            </a:r>
            <a:r>
              <a:rPr lang="ru-RU" dirty="0" err="1"/>
              <a:t>қойылған</a:t>
            </a:r>
            <a:r>
              <a:rPr lang="ru-RU" dirty="0"/>
              <a:t> </a:t>
            </a:r>
            <a:r>
              <a:rPr lang="ru-RU" dirty="0" err="1"/>
              <a:t>шарттарға</a:t>
            </a:r>
            <a:r>
              <a:rPr lang="ru-RU" dirty="0"/>
              <a:t> </a:t>
            </a:r>
            <a:r>
              <a:rPr lang="ru-RU" dirty="0" err="1"/>
              <a:t>сай</a:t>
            </a:r>
            <a:r>
              <a:rPr lang="ru-RU" dirty="0"/>
              <a:t> </a:t>
            </a:r>
            <a:r>
              <a:rPr lang="ru-RU" dirty="0" err="1"/>
              <a:t>екенін</a:t>
            </a:r>
            <a:r>
              <a:rPr lang="ru-RU" dirty="0"/>
              <a:t> </a:t>
            </a:r>
            <a:r>
              <a:rPr lang="ru-RU" dirty="0" err="1"/>
              <a:t>тексереді</a:t>
            </a:r>
            <a:r>
              <a:rPr lang="ru-RU" dirty="0"/>
              <a:t> </a:t>
            </a:r>
            <a:r>
              <a:rPr lang="ru-RU" dirty="0" err="1"/>
              <a:t>және</a:t>
            </a:r>
            <a:r>
              <a:rPr lang="ru-RU" dirty="0"/>
              <a:t> </a:t>
            </a:r>
            <a:r>
              <a:rPr lang="ru-RU" dirty="0" err="1"/>
              <a:t>дайындық</a:t>
            </a:r>
            <a:r>
              <a:rPr lang="ru-RU" dirty="0"/>
              <a:t> </a:t>
            </a:r>
            <a:r>
              <a:rPr lang="ru-RU" dirty="0" err="1"/>
              <a:t>жұмыстардың</a:t>
            </a:r>
            <a:r>
              <a:rPr lang="ru-RU" dirty="0"/>
              <a:t> </a:t>
            </a:r>
            <a:r>
              <a:rPr lang="ru-RU" dirty="0" err="1"/>
              <a:t>шығынын</a:t>
            </a:r>
            <a:r>
              <a:rPr lang="ru-RU" dirty="0"/>
              <a:t> </a:t>
            </a:r>
            <a:r>
              <a:rPr lang="ru-RU" dirty="0" err="1"/>
              <a:t>анықтайды</a:t>
            </a:r>
            <a:r>
              <a:rPr lang="ru-RU" dirty="0"/>
              <a:t>. </a:t>
            </a:r>
            <a:r>
              <a:rPr lang="ru-RU" dirty="0" err="1"/>
              <a:t>Техникалық</a:t>
            </a:r>
            <a:r>
              <a:rPr lang="ru-RU" dirty="0"/>
              <a:t> </a:t>
            </a:r>
            <a:r>
              <a:rPr lang="ru-RU" dirty="0" err="1"/>
              <a:t>жобаны</a:t>
            </a:r>
            <a:r>
              <a:rPr lang="ru-RU" dirty="0"/>
              <a:t> </a:t>
            </a:r>
            <a:r>
              <a:rPr lang="ru-RU" dirty="0" err="1"/>
              <a:t>жасау</a:t>
            </a:r>
            <a:r>
              <a:rPr lang="ru-RU" dirty="0"/>
              <a:t> </a:t>
            </a:r>
            <a:r>
              <a:rPr lang="ru-RU" dirty="0" err="1"/>
              <a:t>үшін</a:t>
            </a:r>
            <a:r>
              <a:rPr lang="ru-RU" dirty="0"/>
              <a:t> </a:t>
            </a:r>
            <a:r>
              <a:rPr lang="ru-RU" dirty="0" err="1"/>
              <a:t>ауданды</a:t>
            </a:r>
            <a:r>
              <a:rPr lang="ru-RU" dirty="0"/>
              <a:t> 1:2000 </a:t>
            </a:r>
            <a:r>
              <a:rPr lang="ru-RU" dirty="0" err="1"/>
              <a:t>масштабта</a:t>
            </a:r>
            <a:r>
              <a:rPr lang="ru-RU" dirty="0"/>
              <a:t> рельеф </a:t>
            </a:r>
            <a:r>
              <a:rPr lang="ru-RU" dirty="0" err="1"/>
              <a:t>қимасы</a:t>
            </a:r>
            <a:r>
              <a:rPr lang="ru-RU" dirty="0"/>
              <a:t> 1м </a:t>
            </a:r>
            <a:r>
              <a:rPr lang="ru-RU" dirty="0" err="1"/>
              <a:t>түсіреді</a:t>
            </a:r>
            <a:r>
              <a:rPr lang="ru-RU" dirty="0"/>
              <a:t>. </a:t>
            </a:r>
            <a:r>
              <a:rPr lang="ru-RU" dirty="0" err="1"/>
              <a:t>Қолда</a:t>
            </a:r>
            <a:r>
              <a:rPr lang="ru-RU" dirty="0"/>
              <a:t> бар </a:t>
            </a:r>
            <a:r>
              <a:rPr lang="ru-RU" dirty="0" err="1">
                <a:hlinkClick r:id="rId3"/>
              </a:rPr>
              <a:t>жергілікті</a:t>
            </a:r>
            <a:r>
              <a:rPr lang="ru-RU" dirty="0">
                <a:hlinkClick r:id="rId3"/>
              </a:rPr>
              <a:t> </a:t>
            </a:r>
            <a:r>
              <a:rPr lang="ru-RU" dirty="0" err="1">
                <a:hlinkClick r:id="rId3"/>
              </a:rPr>
              <a:t>жердің</a:t>
            </a:r>
            <a:r>
              <a:rPr lang="ru-RU" dirty="0">
                <a:hlinkClick r:id="rId3"/>
              </a:rPr>
              <a:t> </a:t>
            </a:r>
            <a:r>
              <a:rPr lang="ru-RU" dirty="0" err="1">
                <a:hlinkClick r:id="rId3"/>
              </a:rPr>
              <a:t>картасымен</a:t>
            </a:r>
            <a:r>
              <a:rPr lang="ru-RU" dirty="0"/>
              <a:t>, </a:t>
            </a:r>
            <a:r>
              <a:rPr lang="ru-RU" dirty="0" err="1"/>
              <a:t>жоспарлармен</a:t>
            </a:r>
            <a:r>
              <a:rPr lang="ru-RU" dirty="0"/>
              <a:t> </a:t>
            </a:r>
            <a:r>
              <a:rPr lang="ru-RU" dirty="0" err="1"/>
              <a:t>және</a:t>
            </a:r>
            <a:r>
              <a:rPr lang="ru-RU" dirty="0"/>
              <a:t> </a:t>
            </a:r>
            <a:r>
              <a:rPr lang="ru-RU" dirty="0" err="1"/>
              <a:t>басқа</a:t>
            </a:r>
            <a:r>
              <a:rPr lang="ru-RU" dirty="0"/>
              <a:t> да </a:t>
            </a:r>
            <a:r>
              <a:rPr lang="ru-RU" dirty="0" err="1"/>
              <a:t>қосымша</a:t>
            </a:r>
            <a:r>
              <a:rPr lang="ru-RU" dirty="0"/>
              <a:t> </a:t>
            </a:r>
            <a:r>
              <a:rPr lang="ru-RU" dirty="0" err="1"/>
              <a:t>материалдар</a:t>
            </a:r>
            <a:r>
              <a:rPr lang="ru-RU" dirty="0"/>
              <a:t> </a:t>
            </a:r>
            <a:r>
              <a:rPr lang="ru-RU" dirty="0" err="1"/>
              <a:t>арқылы</a:t>
            </a:r>
            <a:r>
              <a:rPr lang="ru-RU" dirty="0"/>
              <a:t> 1:10000-1:25000 </a:t>
            </a:r>
            <a:r>
              <a:rPr lang="ru-RU" dirty="0" err="1"/>
              <a:t>масштабта</a:t>
            </a:r>
            <a:r>
              <a:rPr lang="ru-RU" dirty="0"/>
              <a:t> </a:t>
            </a:r>
            <a:r>
              <a:rPr lang="ru-RU" dirty="0" err="1"/>
              <a:t>құрлыстың</a:t>
            </a:r>
            <a:r>
              <a:rPr lang="ru-RU" dirty="0"/>
              <a:t> </a:t>
            </a:r>
            <a:r>
              <a:rPr lang="ru-RU" dirty="0" err="1"/>
              <a:t>жағдайлық</a:t>
            </a:r>
            <a:r>
              <a:rPr lang="ru-RU" dirty="0"/>
              <a:t> </a:t>
            </a:r>
            <a:r>
              <a:rPr lang="ru-RU" dirty="0" err="1"/>
              <a:t>жоспарын</a:t>
            </a:r>
            <a:r>
              <a:rPr lang="ru-RU" dirty="0"/>
              <a:t> </a:t>
            </a:r>
            <a:r>
              <a:rPr lang="ru-RU" dirty="0" err="1"/>
              <a:t>жасайды</a:t>
            </a:r>
            <a:r>
              <a:rPr lang="ru-RU" dirty="0"/>
              <a:t>. </a:t>
            </a:r>
            <a:r>
              <a:rPr lang="ru-RU" dirty="0" err="1"/>
              <a:t>Бұл</a:t>
            </a:r>
            <a:r>
              <a:rPr lang="ru-RU" dirty="0"/>
              <a:t> </a:t>
            </a:r>
            <a:r>
              <a:rPr lang="ru-RU" dirty="0" err="1"/>
              <a:t>өндірістік</a:t>
            </a:r>
            <a:r>
              <a:rPr lang="ru-RU" dirty="0"/>
              <a:t> комплекс </a:t>
            </a:r>
            <a:r>
              <a:rPr lang="ru-RU" dirty="0" err="1"/>
              <a:t>ауданының</a:t>
            </a:r>
            <a:r>
              <a:rPr lang="ru-RU" dirty="0"/>
              <a:t> </a:t>
            </a:r>
            <a:r>
              <a:rPr lang="ru-RU" dirty="0" err="1"/>
              <a:t>жоспарына</a:t>
            </a:r>
            <a:r>
              <a:rPr lang="ru-RU" dirty="0"/>
              <a:t> </a:t>
            </a:r>
            <a:r>
              <a:rPr lang="ru-RU" dirty="0" err="1"/>
              <a:t>контурын</a:t>
            </a:r>
            <a:r>
              <a:rPr lang="ru-RU" dirty="0"/>
              <a:t> </a:t>
            </a:r>
            <a:r>
              <a:rPr lang="ru-RU" dirty="0" err="1"/>
              <a:t>тұрғызып</a:t>
            </a:r>
            <a:r>
              <a:rPr lang="ru-RU" dirty="0"/>
              <a:t>, су </a:t>
            </a:r>
            <a:r>
              <a:rPr lang="ru-RU" dirty="0" err="1"/>
              <a:t>шығатын</a:t>
            </a:r>
            <a:r>
              <a:rPr lang="ru-RU" dirty="0"/>
              <a:t> </a:t>
            </a:r>
            <a:r>
              <a:rPr lang="ru-RU" dirty="0" err="1"/>
              <a:t>орын</a:t>
            </a:r>
            <a:r>
              <a:rPr lang="ru-RU" dirty="0"/>
              <a:t>, </a:t>
            </a:r>
            <a:r>
              <a:rPr lang="ru-RU" dirty="0" err="1">
                <a:hlinkClick r:id="rId4"/>
              </a:rPr>
              <a:t>шикізат</a:t>
            </a:r>
            <a:r>
              <a:rPr lang="ru-RU" dirty="0">
                <a:hlinkClick r:id="rId4"/>
              </a:rPr>
              <a:t> </a:t>
            </a:r>
            <a:r>
              <a:rPr lang="ru-RU" dirty="0" err="1">
                <a:hlinkClick r:id="rId4"/>
              </a:rPr>
              <a:t>орны</a:t>
            </a:r>
            <a:r>
              <a:rPr lang="ru-RU" dirty="0"/>
              <a:t>, </a:t>
            </a:r>
            <a:r>
              <a:rPr lang="ru-RU" dirty="0" err="1"/>
              <a:t>маңындағы</a:t>
            </a:r>
            <a:r>
              <a:rPr lang="ru-RU" dirty="0"/>
              <a:t> </a:t>
            </a:r>
            <a:r>
              <a:rPr lang="ru-RU" dirty="0" err="1"/>
              <a:t>жол</a:t>
            </a:r>
            <a:r>
              <a:rPr lang="ru-RU" dirty="0"/>
              <a:t> (</a:t>
            </a:r>
            <a:r>
              <a:rPr lang="ru-RU" dirty="0" err="1"/>
              <a:t>болса</a:t>
            </a:r>
            <a:r>
              <a:rPr lang="ru-RU" dirty="0"/>
              <a:t> </a:t>
            </a:r>
            <a:r>
              <a:rPr lang="ru-RU" dirty="0" err="1"/>
              <a:t>темір</a:t>
            </a:r>
            <a:r>
              <a:rPr lang="ru-RU" dirty="0"/>
              <a:t> </a:t>
            </a:r>
            <a:r>
              <a:rPr lang="ru-RU" dirty="0" err="1"/>
              <a:t>жол</a:t>
            </a:r>
            <a:r>
              <a:rPr lang="ru-RU" dirty="0"/>
              <a:t> </a:t>
            </a:r>
            <a:r>
              <a:rPr lang="ru-RU" dirty="0" err="1"/>
              <a:t>жолағын</a:t>
            </a:r>
            <a:r>
              <a:rPr lang="ru-RU" dirty="0"/>
              <a:t>) </a:t>
            </a:r>
            <a:r>
              <a:rPr lang="ru-RU" dirty="0" err="1"/>
              <a:t>орман</a:t>
            </a:r>
            <a:r>
              <a:rPr lang="ru-RU" dirty="0"/>
              <a:t> </a:t>
            </a:r>
            <a:r>
              <a:rPr lang="ru-RU" dirty="0" err="1"/>
              <a:t>масивін,өзен,ғимарат</a:t>
            </a:r>
            <a:r>
              <a:rPr lang="ru-RU" dirty="0"/>
              <a:t> </a:t>
            </a:r>
            <a:r>
              <a:rPr lang="ru-RU" dirty="0" err="1"/>
              <a:t>алаңындағы</a:t>
            </a:r>
            <a:r>
              <a:rPr lang="ru-RU" dirty="0"/>
              <a:t> </a:t>
            </a:r>
            <a:r>
              <a:rPr lang="ru-RU" dirty="0" err="1"/>
              <a:t>жолды,канализация</a:t>
            </a:r>
            <a:r>
              <a:rPr lang="ru-RU" dirty="0"/>
              <a:t> </a:t>
            </a:r>
            <a:r>
              <a:rPr lang="ru-RU" dirty="0" err="1"/>
              <a:t>және</a:t>
            </a:r>
            <a:r>
              <a:rPr lang="ru-RU" dirty="0"/>
              <a:t> </a:t>
            </a:r>
            <a:r>
              <a:rPr lang="ru-RU" dirty="0" err="1"/>
              <a:t>т.б</a:t>
            </a:r>
            <a:r>
              <a:rPr lang="ru-RU" dirty="0"/>
              <a:t> </a:t>
            </a:r>
            <a:r>
              <a:rPr lang="ru-RU" dirty="0" err="1"/>
              <a:t>қоймалар</a:t>
            </a:r>
            <a:r>
              <a:rPr lang="ru-RU" dirty="0"/>
              <a:t> </a:t>
            </a:r>
            <a:r>
              <a:rPr lang="ru-RU" dirty="0" err="1"/>
              <a:t>көрсетіледі</a:t>
            </a:r>
            <a:r>
              <a:rPr lang="ru-RU" dirty="0"/>
              <a:t>. </a:t>
            </a:r>
            <a:r>
              <a:rPr lang="ru-RU" dirty="0" err="1"/>
              <a:t>Топографиялық</a:t>
            </a:r>
            <a:r>
              <a:rPr lang="ru-RU" dirty="0"/>
              <a:t> </a:t>
            </a:r>
            <a:r>
              <a:rPr lang="ru-RU" dirty="0" err="1"/>
              <a:t>түсіріліммен</a:t>
            </a:r>
            <a:r>
              <a:rPr lang="ru-RU" dirty="0"/>
              <a:t> </a:t>
            </a:r>
            <a:r>
              <a:rPr lang="ru-RU" dirty="0" err="1"/>
              <a:t>қатар</a:t>
            </a:r>
            <a:r>
              <a:rPr lang="ru-RU" dirty="0"/>
              <a:t> </a:t>
            </a:r>
            <a:r>
              <a:rPr lang="ru-RU" dirty="0" err="1"/>
              <a:t>үлкен</a:t>
            </a:r>
            <a:r>
              <a:rPr lang="ru-RU" dirty="0"/>
              <a:t> </a:t>
            </a:r>
            <a:r>
              <a:rPr lang="ru-RU" dirty="0" err="1"/>
              <a:t>масштабты</a:t>
            </a:r>
            <a:r>
              <a:rPr lang="ru-RU" dirty="0"/>
              <a:t> </a:t>
            </a:r>
            <a:r>
              <a:rPr lang="ru-RU" dirty="0" err="1"/>
              <a:t>инженерлік-геологиялық</a:t>
            </a:r>
            <a:r>
              <a:rPr lang="ru-RU" dirty="0"/>
              <a:t> </a:t>
            </a:r>
            <a:r>
              <a:rPr lang="ru-RU" dirty="0" err="1"/>
              <a:t>түсірілім</a:t>
            </a:r>
            <a:r>
              <a:rPr lang="ru-RU" dirty="0"/>
              <a:t> </a:t>
            </a:r>
            <a:r>
              <a:rPr lang="ru-RU" dirty="0" err="1"/>
              <a:t>жүргізіледі</a:t>
            </a:r>
            <a:r>
              <a:rPr lang="ru-RU" dirty="0"/>
              <a:t>. </a:t>
            </a:r>
            <a:r>
              <a:rPr lang="ru-RU" dirty="0" err="1"/>
              <a:t>Ауданның</a:t>
            </a:r>
            <a:r>
              <a:rPr lang="ru-RU" dirty="0"/>
              <a:t> </a:t>
            </a:r>
            <a:r>
              <a:rPr lang="ru-RU" dirty="0" err="1"/>
              <a:t>жұмысшы</a:t>
            </a:r>
            <a:r>
              <a:rPr lang="ru-RU" dirty="0"/>
              <a:t> </a:t>
            </a:r>
            <a:r>
              <a:rPr lang="ru-RU" dirty="0" err="1"/>
              <a:t>сызбасын</a:t>
            </a:r>
            <a:r>
              <a:rPr lang="ru-RU" dirty="0"/>
              <a:t> </a:t>
            </a:r>
            <a:r>
              <a:rPr lang="ru-RU" dirty="0" err="1"/>
              <a:t>жасау</a:t>
            </a:r>
            <a:r>
              <a:rPr lang="ru-RU" dirty="0"/>
              <a:t> </a:t>
            </a:r>
            <a:r>
              <a:rPr lang="ru-RU" dirty="0" err="1"/>
              <a:t>үшін</a:t>
            </a:r>
            <a:r>
              <a:rPr lang="ru-RU" dirty="0"/>
              <a:t> </a:t>
            </a:r>
            <a:r>
              <a:rPr lang="ru-RU" dirty="0" err="1"/>
              <a:t>негізгі</a:t>
            </a:r>
            <a:r>
              <a:rPr lang="ru-RU" dirty="0"/>
              <a:t> </a:t>
            </a:r>
            <a:r>
              <a:rPr lang="ru-RU" dirty="0" err="1"/>
              <a:t>өндірістік</a:t>
            </a:r>
            <a:r>
              <a:rPr lang="ru-RU" dirty="0"/>
              <a:t> </a:t>
            </a:r>
            <a:r>
              <a:rPr lang="ru-RU" dirty="0" err="1"/>
              <a:t>құрлыстар</a:t>
            </a:r>
            <a:r>
              <a:rPr lang="ru-RU" dirty="0"/>
              <a:t> мен </a:t>
            </a:r>
            <a:r>
              <a:rPr lang="ru-RU" dirty="0" err="1"/>
              <a:t>қалалық</a:t>
            </a:r>
            <a:r>
              <a:rPr lang="ru-RU" dirty="0"/>
              <a:t> </a:t>
            </a:r>
            <a:r>
              <a:rPr lang="ru-RU" dirty="0" err="1"/>
              <a:t>салынуларды</a:t>
            </a:r>
            <a:r>
              <a:rPr lang="ru-RU" dirty="0"/>
              <a:t> 1:500 </a:t>
            </a:r>
            <a:r>
              <a:rPr lang="ru-RU" dirty="0" err="1">
                <a:hlinkClick r:id="rId5"/>
              </a:rPr>
              <a:t>масштабта</a:t>
            </a:r>
            <a:r>
              <a:rPr lang="ru-RU" dirty="0"/>
              <a:t>, </a:t>
            </a:r>
            <a:r>
              <a:rPr lang="ru-RU" dirty="0" err="1"/>
              <a:t>рельефтің</a:t>
            </a:r>
            <a:r>
              <a:rPr lang="ru-RU" dirty="0"/>
              <a:t> </a:t>
            </a:r>
            <a:r>
              <a:rPr lang="ru-RU" dirty="0" err="1"/>
              <a:t>биіктіктік</a:t>
            </a:r>
            <a:r>
              <a:rPr lang="ru-RU" dirty="0"/>
              <a:t> </a:t>
            </a:r>
            <a:r>
              <a:rPr lang="ru-RU" dirty="0" err="1"/>
              <a:t>қимасы</a:t>
            </a:r>
            <a:r>
              <a:rPr lang="ru-RU" dirty="0"/>
              <a:t> 0,5м </a:t>
            </a:r>
            <a:r>
              <a:rPr lang="ru-RU" dirty="0" err="1"/>
              <a:t>болатын</a:t>
            </a:r>
            <a:r>
              <a:rPr lang="ru-RU" dirty="0"/>
              <a:t> </a:t>
            </a:r>
            <a:r>
              <a:rPr lang="ru-RU" dirty="0" err="1"/>
              <a:t>түсірлім</a:t>
            </a:r>
            <a:r>
              <a:rPr lang="ru-RU" dirty="0"/>
              <a:t> </a:t>
            </a:r>
            <a:r>
              <a:rPr lang="ru-RU" dirty="0" err="1"/>
              <a:t>жасайды</a:t>
            </a:r>
            <a:r>
              <a:rPr lang="ru-RU" dirty="0"/>
              <a:t>. </a:t>
            </a:r>
            <a:r>
              <a:rPr lang="ru-RU" dirty="0" err="1"/>
              <a:t>Оған</a:t>
            </a:r>
            <a:r>
              <a:rPr lang="ru-RU" dirty="0"/>
              <a:t> </a:t>
            </a:r>
            <a:r>
              <a:rPr lang="ru-RU" dirty="0" err="1"/>
              <a:t>инженерлік-геологиялық</a:t>
            </a:r>
            <a:r>
              <a:rPr lang="ru-RU" dirty="0"/>
              <a:t> </a:t>
            </a:r>
            <a:r>
              <a:rPr lang="ru-RU" dirty="0" err="1"/>
              <a:t>және</a:t>
            </a:r>
            <a:r>
              <a:rPr lang="ru-RU" dirty="0"/>
              <a:t> </a:t>
            </a:r>
            <a:r>
              <a:rPr lang="ru-RU" dirty="0" err="1"/>
              <a:t>гидрогеологиялық</a:t>
            </a:r>
            <a:r>
              <a:rPr lang="ru-RU" dirty="0"/>
              <a:t> </a:t>
            </a:r>
            <a:r>
              <a:rPr lang="ru-RU" dirty="0" err="1"/>
              <a:t>түпкілікті</a:t>
            </a:r>
            <a:r>
              <a:rPr lang="ru-RU" dirty="0"/>
              <a:t> </a:t>
            </a:r>
            <a:r>
              <a:rPr lang="ru-RU" dirty="0" err="1"/>
              <a:t>ізденістерін</a:t>
            </a:r>
            <a:r>
              <a:rPr lang="ru-RU" dirty="0"/>
              <a:t> </a:t>
            </a:r>
            <a:r>
              <a:rPr lang="ru-RU" dirty="0" err="1"/>
              <a:t>барлап</a:t>
            </a:r>
            <a:r>
              <a:rPr lang="ru-RU" dirty="0"/>
              <a:t>, </a:t>
            </a:r>
            <a:r>
              <a:rPr lang="ru-RU" dirty="0" err="1"/>
              <a:t>түсіреді</a:t>
            </a:r>
            <a:r>
              <a:rPr lang="ru-RU" dirty="0"/>
              <a:t>. </a:t>
            </a:r>
            <a:r>
              <a:rPr lang="ru-RU" dirty="0" err="1"/>
              <a:t>Түсірілім</a:t>
            </a:r>
            <a:r>
              <a:rPr lang="ru-RU" dirty="0"/>
              <a:t> </a:t>
            </a:r>
            <a:r>
              <a:rPr lang="ru-RU" dirty="0" err="1"/>
              <a:t>стереофотограмметриялық</a:t>
            </a:r>
            <a:r>
              <a:rPr lang="ru-RU" dirty="0"/>
              <a:t> </a:t>
            </a:r>
            <a:r>
              <a:rPr lang="ru-RU" dirty="0" err="1"/>
              <a:t>немесе</a:t>
            </a:r>
            <a:r>
              <a:rPr lang="ru-RU" dirty="0"/>
              <a:t> </a:t>
            </a:r>
            <a:r>
              <a:rPr lang="ru-RU" dirty="0" err="1"/>
              <a:t>топографиялық</a:t>
            </a:r>
            <a:r>
              <a:rPr lang="ru-RU" dirty="0"/>
              <a:t> </a:t>
            </a:r>
            <a:r>
              <a:rPr lang="ru-RU" dirty="0" err="1"/>
              <a:t>әдіспен</a:t>
            </a:r>
            <a:r>
              <a:rPr lang="ru-RU" dirty="0"/>
              <a:t> де </a:t>
            </a:r>
            <a:r>
              <a:rPr lang="ru-RU" dirty="0" err="1"/>
              <a:t>түсірілуі</a:t>
            </a:r>
            <a:r>
              <a:rPr lang="ru-RU" dirty="0"/>
              <a:t> </a:t>
            </a:r>
            <a:r>
              <a:rPr lang="ru-RU" dirty="0" err="1"/>
              <a:t>мүмкін</a:t>
            </a:r>
            <a:r>
              <a:rPr lang="ru-RU" dirty="0"/>
              <a:t>. Рельеф </a:t>
            </a:r>
            <a:r>
              <a:rPr lang="ru-RU" dirty="0" err="1"/>
              <a:t>әзер</a:t>
            </a:r>
            <a:r>
              <a:rPr lang="ru-RU" dirty="0"/>
              <a:t> </a:t>
            </a:r>
            <a:r>
              <a:rPr lang="ru-RU" dirty="0" err="1"/>
              <a:t>көрініп</a:t>
            </a:r>
            <a:r>
              <a:rPr lang="ru-RU" dirty="0"/>
              <a:t> </a:t>
            </a:r>
            <a:r>
              <a:rPr lang="ru-RU" dirty="0" err="1"/>
              <a:t>тұрған</a:t>
            </a:r>
            <a:r>
              <a:rPr lang="ru-RU" dirty="0"/>
              <a:t> </a:t>
            </a:r>
            <a:r>
              <a:rPr lang="ru-RU" dirty="0" err="1"/>
              <a:t>түсірілім</a:t>
            </a:r>
            <a:r>
              <a:rPr lang="ru-RU" dirty="0"/>
              <a:t> </a:t>
            </a:r>
            <a:r>
              <a:rPr lang="ru-RU" dirty="0" err="1"/>
              <a:t>болса</a:t>
            </a:r>
            <a:r>
              <a:rPr lang="ru-RU" dirty="0"/>
              <a:t>, </a:t>
            </a:r>
            <a:r>
              <a:rPr lang="ru-RU" dirty="0" err="1"/>
              <a:t>беттің</a:t>
            </a:r>
            <a:r>
              <a:rPr lang="ru-RU" dirty="0"/>
              <a:t> 20*20м </a:t>
            </a:r>
            <a:r>
              <a:rPr lang="ru-RU" dirty="0" err="1"/>
              <a:t>немесе</a:t>
            </a:r>
            <a:r>
              <a:rPr lang="ru-RU" dirty="0"/>
              <a:t> 30*30м </a:t>
            </a:r>
            <a:r>
              <a:rPr lang="ru-RU" dirty="0" err="1"/>
              <a:t>ауданда</a:t>
            </a:r>
            <a:r>
              <a:rPr lang="ru-RU" dirty="0"/>
              <a:t> </a:t>
            </a:r>
            <a:r>
              <a:rPr lang="ru-RU" dirty="0" err="1"/>
              <a:t>нивилирлеу</a:t>
            </a:r>
            <a:r>
              <a:rPr lang="ru-RU" dirty="0"/>
              <a:t> </a:t>
            </a:r>
            <a:r>
              <a:rPr lang="ru-RU" dirty="0" err="1"/>
              <a:t>жүргізіледі</a:t>
            </a:r>
            <a:r>
              <a:rPr lang="ru-RU" dirty="0"/>
              <a:t>. </a:t>
            </a:r>
            <a:r>
              <a:rPr lang="ru-RU" dirty="0" err="1"/>
              <a:t>Түсірілім</a:t>
            </a:r>
            <a:r>
              <a:rPr lang="ru-RU" dirty="0"/>
              <a:t> </a:t>
            </a:r>
            <a:r>
              <a:rPr lang="ru-RU" dirty="0" err="1"/>
              <a:t>әдісіне</a:t>
            </a:r>
            <a:r>
              <a:rPr lang="ru-RU" dirty="0"/>
              <a:t> </a:t>
            </a:r>
            <a:r>
              <a:rPr lang="ru-RU" dirty="0" err="1"/>
              <a:t>қарамастан</a:t>
            </a:r>
            <a:r>
              <a:rPr lang="ru-RU" dirty="0"/>
              <a:t> </a:t>
            </a:r>
            <a:r>
              <a:rPr lang="ru-RU" dirty="0" err="1"/>
              <a:t>міндетті</a:t>
            </a:r>
            <a:r>
              <a:rPr lang="ru-RU" dirty="0"/>
              <a:t> </a:t>
            </a:r>
            <a:r>
              <a:rPr lang="ru-RU" dirty="0" err="1"/>
              <a:t>турде</a:t>
            </a:r>
            <a:r>
              <a:rPr lang="ru-RU" dirty="0"/>
              <a:t> рельеф </a:t>
            </a:r>
            <a:r>
              <a:rPr lang="ru-RU" dirty="0" err="1"/>
              <a:t>анық</a:t>
            </a:r>
            <a:r>
              <a:rPr lang="ru-RU" dirty="0"/>
              <a:t> </a:t>
            </a:r>
            <a:r>
              <a:rPr lang="ru-RU" dirty="0" err="1"/>
              <a:t>көріну</a:t>
            </a:r>
            <a:r>
              <a:rPr lang="ru-RU" dirty="0"/>
              <a:t> </a:t>
            </a:r>
            <a:r>
              <a:rPr lang="ru-RU" dirty="0" err="1"/>
              <a:t>керек</a:t>
            </a:r>
            <a:r>
              <a:rPr lang="ru-RU" dirty="0"/>
              <a:t>, </a:t>
            </a:r>
            <a:r>
              <a:rPr lang="ru-RU" dirty="0" err="1"/>
              <a:t>ғимараттың</a:t>
            </a:r>
            <a:r>
              <a:rPr lang="ru-RU" dirty="0"/>
              <a:t> </a:t>
            </a:r>
            <a:r>
              <a:rPr lang="ru-RU" dirty="0" err="1"/>
              <a:t>бұрыштарының</a:t>
            </a:r>
            <a:r>
              <a:rPr lang="ru-RU" dirty="0"/>
              <a:t> </a:t>
            </a:r>
            <a:r>
              <a:rPr lang="ru-RU" dirty="0" err="1">
                <a:hlinkClick r:id="rId6"/>
              </a:rPr>
              <a:t>координаталары</a:t>
            </a:r>
            <a:r>
              <a:rPr lang="ru-RU" dirty="0">
                <a:hlinkClick r:id="rId6"/>
              </a:rPr>
              <a:t> </a:t>
            </a:r>
            <a:r>
              <a:rPr lang="ru-RU" dirty="0" err="1">
                <a:hlinkClick r:id="rId6"/>
              </a:rPr>
              <a:t>тусірілген</a:t>
            </a:r>
            <a:r>
              <a:rPr lang="ru-RU" dirty="0" err="1"/>
              <a:t>,коммуникациялардың</a:t>
            </a:r>
            <a:r>
              <a:rPr lang="ru-RU" dirty="0"/>
              <a:t> </a:t>
            </a:r>
            <a:r>
              <a:rPr lang="ru-RU" dirty="0" err="1"/>
              <a:t>торап</a:t>
            </a:r>
            <a:r>
              <a:rPr lang="ru-RU" dirty="0"/>
              <a:t> </a:t>
            </a:r>
            <a:r>
              <a:rPr lang="ru-RU" dirty="0" err="1"/>
              <a:t>нуктелері</a:t>
            </a:r>
            <a:r>
              <a:rPr lang="ru-RU" dirty="0"/>
              <a:t>, </a:t>
            </a:r>
            <a:r>
              <a:rPr lang="ru-RU" dirty="0" err="1"/>
              <a:t>ғимарат</a:t>
            </a:r>
            <a:r>
              <a:rPr lang="ru-RU" dirty="0"/>
              <a:t> пен </a:t>
            </a:r>
            <a:r>
              <a:rPr lang="ru-RU" dirty="0" err="1"/>
              <a:t>қоймалардың</a:t>
            </a:r>
            <a:r>
              <a:rPr lang="ru-RU" dirty="0"/>
              <a:t> </a:t>
            </a:r>
            <a:r>
              <a:rPr lang="ru-RU" dirty="0" err="1"/>
              <a:t>едендері</a:t>
            </a:r>
            <a:r>
              <a:rPr lang="ru-RU" dirty="0"/>
              <a:t> </a:t>
            </a:r>
            <a:r>
              <a:rPr lang="ru-RU" dirty="0" err="1"/>
              <a:t>нивилирленіп,құдық,жол</a:t>
            </a:r>
            <a:r>
              <a:rPr lang="ru-RU" dirty="0"/>
              <a:t> </a:t>
            </a:r>
            <a:r>
              <a:rPr lang="ru-RU" dirty="0" err="1"/>
              <a:t>көрсетілу</a:t>
            </a:r>
            <a:r>
              <a:rPr lang="ru-RU" dirty="0"/>
              <a:t> </a:t>
            </a:r>
            <a:r>
              <a:rPr lang="ru-RU" dirty="0" err="1"/>
              <a:t>қажет</a:t>
            </a:r>
            <a:r>
              <a:rPr lang="ru-RU" dirty="0"/>
              <a:t>.</a:t>
            </a:r>
          </a:p>
          <a:p>
            <a:r>
              <a:rPr lang="ru-RU" dirty="0" err="1"/>
              <a:t>Өндірістік</a:t>
            </a:r>
            <a:r>
              <a:rPr lang="ru-RU" dirty="0"/>
              <a:t> </a:t>
            </a:r>
            <a:r>
              <a:rPr lang="ru-RU" dirty="0" err="1"/>
              <a:t>және</a:t>
            </a:r>
            <a:r>
              <a:rPr lang="ru-RU" dirty="0"/>
              <a:t> </a:t>
            </a:r>
            <a:r>
              <a:rPr lang="ru-RU" dirty="0" err="1"/>
              <a:t>қалалық</a:t>
            </a:r>
            <a:r>
              <a:rPr lang="ru-RU" dirty="0"/>
              <a:t> </a:t>
            </a:r>
            <a:r>
              <a:rPr lang="ru-RU" dirty="0" err="1"/>
              <a:t>құрылыстың</a:t>
            </a:r>
            <a:r>
              <a:rPr lang="ru-RU" dirty="0"/>
              <a:t> </a:t>
            </a:r>
            <a:r>
              <a:rPr lang="ru-RU" dirty="0" err="1"/>
              <a:t>геодезиялық</a:t>
            </a:r>
            <a:r>
              <a:rPr lang="ru-RU" dirty="0"/>
              <a:t> </a:t>
            </a:r>
            <a:r>
              <a:rPr lang="ru-RU" dirty="0" err="1"/>
              <a:t>негізі</a:t>
            </a:r>
            <a:r>
              <a:rPr lang="ru-RU" dirty="0"/>
              <a:t> </a:t>
            </a:r>
            <a:r>
              <a:rPr lang="ru-RU" dirty="0" err="1"/>
              <a:t>болып</a:t>
            </a:r>
            <a:r>
              <a:rPr lang="ru-RU" dirty="0"/>
              <a:t> </a:t>
            </a:r>
            <a:r>
              <a:rPr lang="ru-RU" dirty="0" err="1"/>
              <a:t>ауданына</a:t>
            </a:r>
            <a:r>
              <a:rPr lang="ru-RU" dirty="0"/>
              <a:t> </a:t>
            </a:r>
            <a:r>
              <a:rPr lang="ru-RU" dirty="0" err="1"/>
              <a:t>сәйкес</a:t>
            </a:r>
            <a:r>
              <a:rPr lang="ru-RU" dirty="0"/>
              <a:t> 2-4 </a:t>
            </a:r>
            <a:r>
              <a:rPr lang="ru-RU" dirty="0" err="1">
                <a:hlinkClick r:id="rId7"/>
              </a:rPr>
              <a:t>классты</a:t>
            </a:r>
            <a:r>
              <a:rPr lang="ru-RU" dirty="0">
                <a:hlinkClick r:id="rId7"/>
              </a:rPr>
              <a:t> </a:t>
            </a:r>
            <a:r>
              <a:rPr lang="ru-RU" dirty="0" err="1">
                <a:hlinkClick r:id="rId7"/>
              </a:rPr>
              <a:t>мемлекеттік</a:t>
            </a:r>
            <a:r>
              <a:rPr lang="ru-RU" dirty="0">
                <a:hlinkClick r:id="rId7"/>
              </a:rPr>
              <a:t> </a:t>
            </a:r>
            <a:r>
              <a:rPr lang="ru-RU" dirty="0" err="1">
                <a:hlinkClick r:id="rId7"/>
              </a:rPr>
              <a:t>торлары</a:t>
            </a:r>
            <a:r>
              <a:rPr lang="ru-RU" dirty="0"/>
              <a:t>, 1-2 </a:t>
            </a:r>
            <a:r>
              <a:rPr lang="ru-RU" dirty="0" err="1"/>
              <a:t>разрядты</a:t>
            </a:r>
            <a:r>
              <a:rPr lang="ru-RU" dirty="0"/>
              <a:t> </a:t>
            </a:r>
            <a:r>
              <a:rPr lang="ru-RU" dirty="0" err="1"/>
              <a:t>толықтыру</a:t>
            </a:r>
            <a:r>
              <a:rPr lang="ru-RU" dirty="0"/>
              <a:t> торы, 2-4 </a:t>
            </a:r>
            <a:r>
              <a:rPr lang="ru-RU" dirty="0" err="1"/>
              <a:t>классты</a:t>
            </a:r>
            <a:r>
              <a:rPr lang="ru-RU" dirty="0"/>
              <a:t> </a:t>
            </a:r>
            <a:r>
              <a:rPr lang="ru-RU" dirty="0" err="1"/>
              <a:t>нивилирлеу</a:t>
            </a:r>
            <a:r>
              <a:rPr lang="ru-RU" dirty="0"/>
              <a:t> торы, </a:t>
            </a:r>
            <a:r>
              <a:rPr lang="ru-RU" dirty="0" err="1"/>
              <a:t>түсірілім</a:t>
            </a:r>
            <a:r>
              <a:rPr lang="ru-RU" dirty="0"/>
              <a:t> </a:t>
            </a:r>
            <a:r>
              <a:rPr lang="ru-RU" dirty="0" err="1"/>
              <a:t>негіздері</a:t>
            </a:r>
            <a:r>
              <a:rPr lang="ru-RU" dirty="0"/>
              <a:t> </a:t>
            </a:r>
            <a:r>
              <a:rPr lang="ru-RU" dirty="0" err="1"/>
              <a:t>қызмет</a:t>
            </a:r>
            <a:r>
              <a:rPr lang="ru-RU" dirty="0"/>
              <a:t> </a:t>
            </a:r>
            <a:r>
              <a:rPr lang="ru-RU" dirty="0" err="1"/>
              <a:t>етеді</a:t>
            </a:r>
            <a:r>
              <a:rPr lang="ru-RU" dirty="0"/>
              <a:t>. </a:t>
            </a:r>
            <a:r>
              <a:rPr lang="ru-RU" dirty="0" err="1"/>
              <a:t>Салынған</a:t>
            </a:r>
            <a:r>
              <a:rPr lang="ru-RU" dirty="0"/>
              <a:t> </a:t>
            </a:r>
            <a:r>
              <a:rPr lang="ru-RU" dirty="0" err="1"/>
              <a:t>және</a:t>
            </a:r>
            <a:r>
              <a:rPr lang="ru-RU" dirty="0"/>
              <a:t> </a:t>
            </a:r>
            <a:r>
              <a:rPr lang="ru-RU" dirty="0" err="1"/>
              <a:t>салынбаған</a:t>
            </a:r>
            <a:r>
              <a:rPr lang="ru-RU" dirty="0"/>
              <a:t> </a:t>
            </a:r>
            <a:r>
              <a:rPr lang="ru-RU" dirty="0" err="1"/>
              <a:t>қалалар</a:t>
            </a:r>
            <a:r>
              <a:rPr lang="ru-RU" dirty="0"/>
              <a:t> </a:t>
            </a:r>
            <a:r>
              <a:rPr lang="ru-RU" dirty="0" err="1"/>
              <a:t>немесе</a:t>
            </a:r>
            <a:r>
              <a:rPr lang="ru-RU" dirty="0"/>
              <a:t> </a:t>
            </a:r>
            <a:r>
              <a:rPr lang="ru-RU" dirty="0" err="1"/>
              <a:t>өндірістік</a:t>
            </a:r>
            <a:r>
              <a:rPr lang="ru-RU" dirty="0"/>
              <a:t> </a:t>
            </a:r>
            <a:r>
              <a:rPr lang="ru-RU" dirty="0" err="1"/>
              <a:t>кешендер</a:t>
            </a:r>
            <a:r>
              <a:rPr lang="ru-RU" dirty="0"/>
              <a:t> </a:t>
            </a:r>
            <a:r>
              <a:rPr lang="ru-RU" dirty="0" err="1"/>
              <a:t>толықтырылған</a:t>
            </a:r>
            <a:r>
              <a:rPr lang="ru-RU" dirty="0"/>
              <a:t> </a:t>
            </a:r>
            <a:r>
              <a:rPr lang="ru-RU" dirty="0" err="1"/>
              <a:t>торлар</a:t>
            </a:r>
            <a:r>
              <a:rPr lang="ru-RU" dirty="0"/>
              <a:t> </a:t>
            </a:r>
            <a:r>
              <a:rPr lang="ru-RU" dirty="0" err="1"/>
              <a:t>дамуын</a:t>
            </a:r>
            <a:r>
              <a:rPr lang="ru-RU" dirty="0"/>
              <a:t> </a:t>
            </a:r>
            <a:r>
              <a:rPr lang="ru-RU" dirty="0" err="1"/>
              <a:t>қамтамасыз</a:t>
            </a:r>
            <a:r>
              <a:rPr lang="ru-RU" dirty="0"/>
              <a:t> </a:t>
            </a:r>
            <a:r>
              <a:rPr lang="ru-RU" dirty="0" err="1"/>
              <a:t>ету</a:t>
            </a:r>
            <a:r>
              <a:rPr lang="ru-RU" dirty="0"/>
              <a:t> </a:t>
            </a:r>
            <a:r>
              <a:rPr lang="ru-RU" dirty="0" err="1"/>
              <a:t>үшін</a:t>
            </a:r>
            <a:r>
              <a:rPr lang="ru-RU" dirty="0"/>
              <a:t> </a:t>
            </a:r>
            <a:r>
              <a:rPr lang="ru-RU" dirty="0" err="1"/>
              <a:t>геодезиялық</a:t>
            </a:r>
            <a:r>
              <a:rPr lang="ru-RU" dirty="0"/>
              <a:t> </a:t>
            </a:r>
            <a:r>
              <a:rPr lang="ru-RU" dirty="0" err="1"/>
              <a:t>торлар</a:t>
            </a:r>
            <a:r>
              <a:rPr lang="ru-RU" dirty="0"/>
              <a:t> </a:t>
            </a:r>
            <a:r>
              <a:rPr lang="ru-RU" dirty="0" err="1"/>
              <a:t>дәлдікпен</a:t>
            </a:r>
            <a:r>
              <a:rPr lang="ru-RU" dirty="0"/>
              <a:t> </a:t>
            </a:r>
            <a:r>
              <a:rPr lang="ru-RU" dirty="0" err="1"/>
              <a:t>жобаланады</a:t>
            </a:r>
            <a:r>
              <a:rPr lang="ru-RU" dirty="0"/>
              <a:t> </a:t>
            </a:r>
            <a:r>
              <a:rPr lang="ru-RU" dirty="0" err="1"/>
              <a:t>және</a:t>
            </a:r>
            <a:r>
              <a:rPr lang="ru-RU" dirty="0"/>
              <a:t> </a:t>
            </a:r>
            <a:r>
              <a:rPr lang="ru-RU" dirty="0" err="1"/>
              <a:t>бөлу</a:t>
            </a:r>
            <a:r>
              <a:rPr lang="ru-RU" dirty="0"/>
              <a:t> </a:t>
            </a:r>
            <a:r>
              <a:rPr lang="ru-RU" dirty="0" err="1"/>
              <a:t>жұмыстарының</a:t>
            </a:r>
            <a:r>
              <a:rPr lang="ru-RU" dirty="0"/>
              <a:t> </a:t>
            </a:r>
            <a:r>
              <a:rPr lang="ru-RU" dirty="0" err="1"/>
              <a:t>талаптарын</a:t>
            </a:r>
            <a:r>
              <a:rPr lang="ru-RU" dirty="0"/>
              <a:t> </a:t>
            </a:r>
            <a:r>
              <a:rPr lang="ru-RU" dirty="0" err="1"/>
              <a:t>қанағаттандыру</a:t>
            </a:r>
            <a:r>
              <a:rPr lang="ru-RU" dirty="0"/>
              <a:t> </a:t>
            </a:r>
            <a:r>
              <a:rPr lang="ru-RU" dirty="0" err="1"/>
              <a:t>үшін</a:t>
            </a:r>
            <a:r>
              <a:rPr lang="ru-RU" dirty="0"/>
              <a:t> 1:500 </a:t>
            </a:r>
            <a:r>
              <a:rPr lang="ru-RU" dirty="0" err="1"/>
              <a:t>үлкен</a:t>
            </a:r>
            <a:r>
              <a:rPr lang="ru-RU" dirty="0"/>
              <a:t> </a:t>
            </a:r>
            <a:r>
              <a:rPr lang="ru-RU" dirty="0" err="1"/>
              <a:t>масштабта</a:t>
            </a:r>
            <a:r>
              <a:rPr lang="ru-RU" dirty="0"/>
              <a:t> </a:t>
            </a:r>
            <a:r>
              <a:rPr lang="ru-RU" dirty="0" err="1"/>
              <a:t>түсірілім</a:t>
            </a:r>
            <a:r>
              <a:rPr lang="ru-RU" dirty="0"/>
              <a:t> </a:t>
            </a:r>
            <a:r>
              <a:rPr lang="ru-RU" dirty="0" err="1"/>
              <a:t>жүргізіледі</a:t>
            </a:r>
            <a:r>
              <a:rPr lang="ru-RU" dirty="0"/>
              <a:t>. </a:t>
            </a:r>
            <a:r>
              <a:rPr lang="ru-RU" dirty="0" err="1"/>
              <a:t>Үлкен</a:t>
            </a:r>
            <a:r>
              <a:rPr lang="ru-RU" dirty="0"/>
              <a:t> </a:t>
            </a:r>
            <a:r>
              <a:rPr lang="ru-RU" dirty="0" err="1"/>
              <a:t>өндірістік</a:t>
            </a:r>
            <a:r>
              <a:rPr lang="ru-RU" dirty="0"/>
              <a:t> </a:t>
            </a:r>
            <a:r>
              <a:rPr lang="ru-RU" dirty="0" err="1"/>
              <a:t>кешендер</a:t>
            </a:r>
            <a:r>
              <a:rPr lang="ru-RU" dirty="0"/>
              <a:t> 30-50 </a:t>
            </a:r>
            <a:r>
              <a:rPr lang="ru-RU" dirty="0" err="1"/>
              <a:t>шаршы</a:t>
            </a:r>
            <a:r>
              <a:rPr lang="ru-RU" dirty="0"/>
              <a:t> км </a:t>
            </a:r>
            <a:r>
              <a:rPr lang="ru-RU" dirty="0" err="1"/>
              <a:t>ауданға</a:t>
            </a:r>
            <a:r>
              <a:rPr lang="ru-RU" dirty="0"/>
              <a:t> </a:t>
            </a:r>
            <a:r>
              <a:rPr lang="ru-RU" dirty="0" err="1"/>
              <a:t>дейін</a:t>
            </a:r>
            <a:r>
              <a:rPr lang="ru-RU" dirty="0"/>
              <a:t> </a:t>
            </a:r>
            <a:r>
              <a:rPr lang="ru-RU" dirty="0" err="1"/>
              <a:t>алады</a:t>
            </a:r>
            <a:r>
              <a:rPr lang="ru-RU" dirty="0"/>
              <a:t>. </a:t>
            </a:r>
            <a:r>
              <a:rPr lang="ru-RU" dirty="0" err="1"/>
              <a:t>Мұндай</a:t>
            </a:r>
            <a:r>
              <a:rPr lang="ru-RU" dirty="0"/>
              <a:t> </a:t>
            </a:r>
            <a:r>
              <a:rPr lang="ru-RU" dirty="0" err="1"/>
              <a:t>ауданның</a:t>
            </a:r>
            <a:r>
              <a:rPr lang="ru-RU" dirty="0"/>
              <a:t> </a:t>
            </a:r>
            <a:r>
              <a:rPr lang="ru-RU" dirty="0" err="1"/>
              <a:t>түсірілімінің</a:t>
            </a:r>
            <a:r>
              <a:rPr lang="ru-RU" dirty="0"/>
              <a:t> бас </a:t>
            </a:r>
            <a:r>
              <a:rPr lang="ru-RU" dirty="0" err="1"/>
              <a:t>геодезиялық</a:t>
            </a:r>
            <a:r>
              <a:rPr lang="ru-RU" dirty="0"/>
              <a:t> </a:t>
            </a:r>
            <a:r>
              <a:rPr lang="ru-RU" dirty="0" err="1"/>
              <a:t>негізі</a:t>
            </a:r>
            <a:r>
              <a:rPr lang="ru-RU" dirty="0"/>
              <a:t> 4 </a:t>
            </a:r>
            <a:r>
              <a:rPr lang="ru-RU" dirty="0" err="1"/>
              <a:t>классты</a:t>
            </a:r>
            <a:r>
              <a:rPr lang="ru-RU" dirty="0"/>
              <a:t> </a:t>
            </a:r>
            <a:r>
              <a:rPr lang="ru-RU" dirty="0" err="1"/>
              <a:t>тиангуляциялық</a:t>
            </a:r>
            <a:r>
              <a:rPr lang="ru-RU" dirty="0"/>
              <a:t> тор </a:t>
            </a:r>
            <a:r>
              <a:rPr lang="ru-RU" dirty="0" err="1"/>
              <a:t>болып</a:t>
            </a:r>
            <a:r>
              <a:rPr lang="ru-RU" dirty="0"/>
              <a:t> </a:t>
            </a:r>
            <a:r>
              <a:rPr lang="ru-RU" dirty="0" err="1"/>
              <a:t>табылады</a:t>
            </a:r>
            <a:r>
              <a:rPr lang="ru-RU" dirty="0"/>
              <a:t>. </a:t>
            </a:r>
            <a:r>
              <a:rPr lang="ru-RU" dirty="0" err="1"/>
              <a:t>Оның</a:t>
            </a:r>
            <a:r>
              <a:rPr lang="ru-RU" dirty="0"/>
              <a:t> </a:t>
            </a:r>
            <a:r>
              <a:rPr lang="ru-RU" dirty="0" err="1"/>
              <a:t>алатын</a:t>
            </a:r>
            <a:r>
              <a:rPr lang="ru-RU" dirty="0"/>
              <a:t> </a:t>
            </a:r>
            <a:r>
              <a:rPr lang="ru-RU" dirty="0" err="1"/>
              <a:t>ауданы</a:t>
            </a:r>
            <a:r>
              <a:rPr lang="ru-RU" dirty="0"/>
              <a:t> </a:t>
            </a:r>
            <a:r>
              <a:rPr lang="ru-RU" dirty="0" err="1"/>
              <a:t>тең</a:t>
            </a:r>
            <a:r>
              <a:rPr lang="ru-RU" dirty="0"/>
              <a:t> </a:t>
            </a:r>
            <a:r>
              <a:rPr lang="ru-RU" dirty="0" err="1"/>
              <a:t>бүйірлі</a:t>
            </a:r>
            <a:r>
              <a:rPr lang="ru-RU" dirty="0"/>
              <a:t> </a:t>
            </a:r>
            <a:r>
              <a:rPr lang="ru-RU" dirty="0" err="1"/>
              <a:t>үшбұрыш</a:t>
            </a:r>
            <a:r>
              <a:rPr lang="ru-RU" dirty="0"/>
              <a:t>, </a:t>
            </a:r>
            <a:r>
              <a:rPr lang="ru-RU" dirty="0" err="1"/>
              <a:t>бүйірлері</a:t>
            </a:r>
            <a:r>
              <a:rPr lang="ru-RU" dirty="0"/>
              <a:t> 3-4 км </a:t>
            </a:r>
            <a:r>
              <a:rPr lang="ru-RU" dirty="0" err="1"/>
              <a:t>жетеді</a:t>
            </a:r>
            <a:r>
              <a:rPr lang="ru-RU" dirty="0"/>
              <a:t> </a:t>
            </a:r>
            <a:r>
              <a:rPr lang="ru-RU" dirty="0" err="1"/>
              <a:t>немесе</a:t>
            </a:r>
            <a:r>
              <a:rPr lang="ru-RU" dirty="0"/>
              <a:t> оны 4 </a:t>
            </a:r>
            <a:r>
              <a:rPr lang="ru-RU" dirty="0" err="1"/>
              <a:t>классты</a:t>
            </a:r>
            <a:r>
              <a:rPr lang="ru-RU" dirty="0"/>
              <a:t> </a:t>
            </a:r>
            <a:r>
              <a:rPr lang="ru-RU" dirty="0" err="1"/>
              <a:t>светодальномерлік</a:t>
            </a:r>
            <a:r>
              <a:rPr lang="ru-RU" dirty="0"/>
              <a:t> </a:t>
            </a:r>
            <a:r>
              <a:rPr lang="ru-RU" dirty="0" err="1"/>
              <a:t>полигонометриямен</a:t>
            </a:r>
            <a:r>
              <a:rPr lang="ru-RU" dirty="0"/>
              <a:t> </a:t>
            </a:r>
            <a:r>
              <a:rPr lang="ru-RU" dirty="0" err="1"/>
              <a:t>ауыстырылады</a:t>
            </a:r>
            <a:r>
              <a:rPr lang="ru-RU" dirty="0"/>
              <a:t>. </a:t>
            </a:r>
            <a:r>
              <a:rPr lang="ru-RU" dirty="0" err="1"/>
              <a:t>Мұндай</a:t>
            </a:r>
            <a:r>
              <a:rPr lang="ru-RU" dirty="0"/>
              <a:t> </a:t>
            </a:r>
            <a:r>
              <a:rPr lang="ru-RU" dirty="0" err="1"/>
              <a:t>аудандағы</a:t>
            </a:r>
            <a:r>
              <a:rPr lang="ru-RU" dirty="0"/>
              <a:t> </a:t>
            </a:r>
            <a:r>
              <a:rPr lang="ru-RU" dirty="0" err="1"/>
              <a:t>негіз</a:t>
            </a:r>
            <a:r>
              <a:rPr lang="ru-RU" dirty="0"/>
              <a:t> </a:t>
            </a:r>
            <a:r>
              <a:rPr lang="ru-RU" dirty="0" err="1"/>
              <a:t>үшсатылы</a:t>
            </a:r>
            <a:r>
              <a:rPr lang="ru-RU" dirty="0"/>
              <a:t> схема </a:t>
            </a:r>
            <a:r>
              <a:rPr lang="ru-RU" dirty="0" err="1"/>
              <a:t>және</a:t>
            </a:r>
            <a:r>
              <a:rPr lang="ru-RU" dirty="0"/>
              <a:t> </a:t>
            </a:r>
            <a:r>
              <a:rPr lang="ru-RU" dirty="0" err="1"/>
              <a:t>минемалды</a:t>
            </a:r>
            <a:r>
              <a:rPr lang="ru-RU" dirty="0"/>
              <a:t> </a:t>
            </a:r>
            <a:r>
              <a:rPr lang="ru-RU" dirty="0" err="1"/>
              <a:t>дәлдікпен</a:t>
            </a:r>
            <a:r>
              <a:rPr lang="ru-RU" dirty="0"/>
              <a:t> </a:t>
            </a:r>
            <a:r>
              <a:rPr lang="ru-RU" dirty="0" err="1"/>
              <a:t>қамтамасыз</a:t>
            </a:r>
            <a:r>
              <a:rPr lang="ru-RU" dirty="0"/>
              <a:t> </a:t>
            </a:r>
            <a:r>
              <a:rPr lang="ru-RU" dirty="0" err="1"/>
              <a:t>ету</a:t>
            </a:r>
            <a:r>
              <a:rPr lang="ru-RU" dirty="0"/>
              <a:t> К=2.1:500 </a:t>
            </a:r>
            <a:r>
              <a:rPr lang="ru-RU" dirty="0" err="1"/>
              <a:t>масштабтағы</a:t>
            </a:r>
            <a:r>
              <a:rPr lang="ru-RU" dirty="0"/>
              <a:t> </a:t>
            </a:r>
            <a:r>
              <a:rPr lang="ru-RU" dirty="0" err="1"/>
              <a:t>түсірілімнің</a:t>
            </a:r>
            <a:r>
              <a:rPr lang="ru-RU" dirty="0"/>
              <a:t> </a:t>
            </a:r>
            <a:r>
              <a:rPr lang="ru-RU" dirty="0" err="1"/>
              <a:t>талаптарын</a:t>
            </a:r>
            <a:r>
              <a:rPr lang="ru-RU" dirty="0"/>
              <a:t> </a:t>
            </a:r>
            <a:r>
              <a:rPr lang="ru-RU" dirty="0" err="1"/>
              <a:t>қамтамасыз</a:t>
            </a:r>
            <a:r>
              <a:rPr lang="ru-RU" dirty="0"/>
              <a:t> </a:t>
            </a:r>
            <a:r>
              <a:rPr lang="ru-RU" dirty="0" err="1"/>
              <a:t>ету</a:t>
            </a:r>
            <a:r>
              <a:rPr lang="ru-RU" dirty="0"/>
              <a:t> </a:t>
            </a:r>
            <a:r>
              <a:rPr lang="ru-RU" dirty="0" err="1"/>
              <a:t>үшін</a:t>
            </a:r>
            <a:r>
              <a:rPr lang="ru-RU" dirty="0"/>
              <a:t> </a:t>
            </a:r>
            <a:r>
              <a:rPr lang="ru-RU" dirty="0" err="1"/>
              <a:t>негіздің</a:t>
            </a:r>
            <a:r>
              <a:rPr lang="ru-RU" dirty="0"/>
              <a:t> </a:t>
            </a:r>
            <a:r>
              <a:rPr lang="ru-RU" dirty="0" err="1"/>
              <a:t>әр</a:t>
            </a:r>
            <a:r>
              <a:rPr lang="ru-RU" dirty="0"/>
              <a:t> </a:t>
            </a:r>
            <a:r>
              <a:rPr lang="ru-RU" dirty="0" err="1"/>
              <a:t>түрлі</a:t>
            </a:r>
            <a:r>
              <a:rPr lang="ru-RU" dirty="0"/>
              <a:t> </a:t>
            </a:r>
            <a:r>
              <a:rPr lang="ru-RU" dirty="0" err="1"/>
              <a:t>сатысына</a:t>
            </a:r>
            <a:r>
              <a:rPr lang="ru-RU" dirty="0"/>
              <a:t> </a:t>
            </a:r>
            <a:r>
              <a:rPr lang="ru-RU" dirty="0" err="1"/>
              <a:t>келесі</a:t>
            </a:r>
            <a:r>
              <a:rPr lang="ru-RU" dirty="0"/>
              <a:t> </a:t>
            </a:r>
            <a:r>
              <a:rPr lang="ru-RU" dirty="0" err="1"/>
              <a:t>талаптар</a:t>
            </a:r>
            <a:r>
              <a:rPr lang="ru-RU" dirty="0"/>
              <a:t> </a:t>
            </a:r>
            <a:r>
              <a:rPr lang="ru-RU" dirty="0" err="1"/>
              <a:t>қойылады</a:t>
            </a:r>
            <a:r>
              <a:rPr lang="ru-RU" dirty="0"/>
              <a:t>:</a:t>
            </a:r>
          </a:p>
          <a:p>
            <a:r>
              <a:rPr lang="ru-RU" dirty="0"/>
              <a:t>а) </a:t>
            </a:r>
            <a:r>
              <a:rPr lang="ru-RU" dirty="0" err="1"/>
              <a:t>геодезиялық</a:t>
            </a:r>
            <a:r>
              <a:rPr lang="ru-RU" dirty="0"/>
              <a:t> </a:t>
            </a:r>
            <a:r>
              <a:rPr lang="ru-RU" dirty="0" err="1"/>
              <a:t>негіз</a:t>
            </a:r>
            <a:r>
              <a:rPr lang="ru-RU" dirty="0"/>
              <a:t> </a:t>
            </a:r>
            <a:r>
              <a:rPr lang="en-US" dirty="0"/>
              <a:t>m=3,8</a:t>
            </a:r>
            <a:r>
              <a:rPr lang="ru-RU" dirty="0"/>
              <a:t>см; б) </a:t>
            </a:r>
            <a:r>
              <a:rPr lang="ru-RU" dirty="0" err="1"/>
              <a:t>толықтырылған</a:t>
            </a:r>
            <a:r>
              <a:rPr lang="ru-RU" dirty="0"/>
              <a:t> </a:t>
            </a:r>
            <a:r>
              <a:rPr lang="ru-RU" dirty="0" err="1"/>
              <a:t>негіз</a:t>
            </a:r>
            <a:r>
              <a:rPr lang="ru-RU" dirty="0"/>
              <a:t> </a:t>
            </a:r>
            <a:r>
              <a:rPr lang="en-US" dirty="0"/>
              <a:t>m=5,3</a:t>
            </a:r>
            <a:r>
              <a:rPr lang="ru-RU" dirty="0"/>
              <a:t>см; в) </a:t>
            </a:r>
            <a:r>
              <a:rPr lang="ru-RU" dirty="0" err="1"/>
              <a:t>түсірілім</a:t>
            </a:r>
            <a:r>
              <a:rPr lang="ru-RU" dirty="0"/>
              <a:t> </a:t>
            </a:r>
            <a:r>
              <a:rPr lang="ru-RU" dirty="0" err="1"/>
              <a:t>негізі</a:t>
            </a:r>
            <a:r>
              <a:rPr lang="ru-RU" dirty="0"/>
              <a:t> </a:t>
            </a:r>
            <a:r>
              <a:rPr lang="en-US" dirty="0"/>
              <a:t>m=7,87.</a:t>
            </a:r>
          </a:p>
          <a:p>
            <a:r>
              <a:rPr lang="en-US" dirty="0" smtClean="0"/>
              <a:t/>
            </a:r>
            <a:br>
              <a:rPr lang="en-US" dirty="0" smtClean="0"/>
            </a:br>
            <a:endParaRPr lang="ru-RU" dirty="0"/>
          </a:p>
        </p:txBody>
      </p:sp>
    </p:spTree>
    <p:extLst>
      <p:ext uri="{BB962C8B-B14F-4D97-AF65-F5344CB8AC3E}">
        <p14:creationId xmlns:p14="http://schemas.microsoft.com/office/powerpoint/2010/main" val="1081548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9087" y="129208"/>
            <a:ext cx="12042913" cy="6728791"/>
          </a:xfrm>
        </p:spPr>
        <p:txBody>
          <a:bodyPr>
            <a:normAutofit fontScale="55000" lnSpcReduction="20000"/>
          </a:bodyPr>
          <a:lstStyle/>
          <a:p>
            <a:r>
              <a:rPr lang="kk-KZ" b="1" dirty="0"/>
              <a:t>Қолданбалы геодезия пәнi және тапсырмалары.</a:t>
            </a:r>
            <a:endParaRPr lang="ru-RU" dirty="0"/>
          </a:p>
          <a:p>
            <a:r>
              <a:rPr lang="kk-KZ" dirty="0" smtClean="0"/>
              <a:t>1</a:t>
            </a:r>
            <a:r>
              <a:rPr lang="kk-KZ" dirty="0"/>
              <a:t>. Инженерлiк-геодезиялық жұмыстардың ерекшелiгi. </a:t>
            </a:r>
            <a:endParaRPr lang="ru-RU" dirty="0"/>
          </a:p>
          <a:p>
            <a:r>
              <a:rPr lang="kk-KZ" dirty="0"/>
              <a:t>2. Қолданбалы гедезия курсының мамандықтын басқа пәндерімен байланысы. </a:t>
            </a:r>
            <a:endParaRPr lang="ru-RU" dirty="0"/>
          </a:p>
          <a:p>
            <a:r>
              <a:rPr lang="kk-KZ" dirty="0"/>
              <a:t>3. Қолданбалы геодезияның қазіргі заманғы құрылыстағы даму сатысы.  </a:t>
            </a:r>
            <a:endParaRPr lang="ru-RU" dirty="0"/>
          </a:p>
          <a:p>
            <a:r>
              <a:rPr lang="kk-KZ" dirty="0"/>
              <a:t>Қолданбалы геодезия пәнінің зерттеу объектісі болып құрылыс өндірісінде, тау-кен барлау ісінде, табиғи ресурстарды зерттеуде, ғимараттарды салыстыруда туындайтын әртүрлі халықшаруашылық және ғылыми тапсырмаларды қамтамасыз ететін топографиялық-геодезиялық әдістер табылады.</a:t>
            </a:r>
            <a:endParaRPr lang="ru-RU" dirty="0"/>
          </a:p>
          <a:p>
            <a:r>
              <a:rPr lang="kk-KZ" dirty="0"/>
              <a:t>Қолданбалы геодезияның құрамдас бөлігіне:</a:t>
            </a:r>
            <a:endParaRPr lang="ru-RU" dirty="0"/>
          </a:p>
          <a:p>
            <a:pPr lvl="0"/>
            <a:r>
              <a:rPr lang="kk-KZ" dirty="0"/>
              <a:t>Трассалар мен аудандардағы топографиялық-геодезиялық ізденістер;</a:t>
            </a:r>
            <a:endParaRPr lang="ru-RU" dirty="0"/>
          </a:p>
          <a:p>
            <a:pPr lvl="0"/>
            <a:r>
              <a:rPr lang="kk-KZ" dirty="0"/>
              <a:t>Ғимаратты инженерлік-геодезиялық жобалау;</a:t>
            </a:r>
            <a:endParaRPr lang="ru-RU" dirty="0"/>
          </a:p>
          <a:p>
            <a:pPr lvl="0"/>
            <a:r>
              <a:rPr lang="kk-KZ" dirty="0"/>
              <a:t>Геодезиялық бөлу жұмыстары;</a:t>
            </a:r>
            <a:endParaRPr lang="ru-RU" dirty="0"/>
          </a:p>
          <a:p>
            <a:pPr lvl="0"/>
            <a:r>
              <a:rPr lang="kk-KZ" dirty="0"/>
              <a:t>Конструкциялар мен технологиялық құрылғыларға геодезиялық салыстырулар жүргізу;</a:t>
            </a:r>
            <a:endParaRPr lang="ru-RU" dirty="0"/>
          </a:p>
          <a:p>
            <a:pPr lvl="0"/>
            <a:r>
              <a:rPr lang="kk-KZ" dirty="0"/>
              <a:t>Ғимараттың шөгуін бақылау және оны негіздеу.</a:t>
            </a:r>
            <a:endParaRPr lang="ru-RU" dirty="0"/>
          </a:p>
          <a:p>
            <a:r>
              <a:rPr lang="kk-KZ" dirty="0"/>
              <a:t>Осы әрбір бөлік инженерлік-құрылыс процесінің жекелеген кезеңдерінде қолданылып, міндеттерді шешуінде және өлшеу дәлдігінде ерекшеліктерге ие.</a:t>
            </a:r>
            <a:endParaRPr lang="ru-RU" dirty="0"/>
          </a:p>
          <a:p>
            <a:r>
              <a:rPr lang="kk-KZ" i="1" dirty="0"/>
              <a:t>Топографиялық-геодезиялық ізденістер</a:t>
            </a:r>
            <a:r>
              <a:rPr lang="kk-KZ" dirty="0"/>
              <a:t> – ең көп таралған жұмыс түрі. Онда құрылыс ауданында жобалық және биіктіктік тірек торларын тұрғызу; ауданның ірімасштабты топографиялық түсірісін жүргізу; сызықты құрылыстарды трассалау; геологиялық қазындылармен, гидрологиялық створлармен, геофизикалық барлау нүктелерімен геодезиялық байланыстыру жұмыстары жүргізіледі.</a:t>
            </a:r>
            <a:endParaRPr lang="ru-RU" dirty="0"/>
          </a:p>
          <a:p>
            <a:r>
              <a:rPr lang="kk-KZ" i="1" dirty="0"/>
              <a:t>Топографиялық-геодезиялық ізденістер</a:t>
            </a:r>
            <a:r>
              <a:rPr lang="kk-KZ" dirty="0"/>
              <a:t> ғимаратты жобалаудың басты негізі болып табылады, әрі басқа ізденіс түрлерінің бастауы болып саналады. Әсіресе аэроізденіс әдісі кең қолданысқа ие.</a:t>
            </a:r>
            <a:endParaRPr lang="ru-RU" dirty="0"/>
          </a:p>
          <a:p>
            <a:r>
              <a:rPr lang="kk-KZ" i="1" dirty="0"/>
              <a:t>Инженерлік-геодезиялық жобалауға</a:t>
            </a:r>
            <a:r>
              <a:rPr lang="kk-KZ" dirty="0"/>
              <a:t> ғимараттың жобасын әзірлеумен қатар мынадай жұмыс кешендері кіреді: қажетті масштабтағы пландар мен профильдер топографиялық негізден алынады; ғимараттың бас жоспары жасалады; жобаны жер бетіне шығарудың геодезиялық дайындық жұмыстары; горизонталь және вертикаль жобалаудың тапсырмаларын шешу; аудандар мен көлемін есептеу жұмыстары.</a:t>
            </a:r>
            <a:endParaRPr lang="ru-RU" dirty="0"/>
          </a:p>
          <a:p>
            <a:r>
              <a:rPr lang="kk-KZ" i="1" dirty="0"/>
              <a:t>Ғимараттарды бөлу</a:t>
            </a:r>
            <a:r>
              <a:rPr lang="kk-KZ" dirty="0"/>
              <a:t> жобаны жер бетіне шығару кезінде орындалатын негізгі геодезиялық жұмыстың түрі болып табылады. Талапқа сәйкес мұнда геодезиялық негіздің жоғары дәлдігі мен түсіріс жұмыстарына қарағанда, геодезиялық өлшемдердің туралығы қатаң бақыланады. Бөлу жұмыстарының құрамына: бөлу негізін триангуляция, полигонометрия, құрылыс торы, трилатерация түрінде тұрғызу; бөлу негізінен ғимараттың бас өстерін жер бетіне шығару; жерасты коммуникацияларының фундаментінің құрылысына арналған бөлшекті  бөлу кіреді.</a:t>
            </a:r>
            <a:endParaRPr lang="ru-RU" dirty="0"/>
          </a:p>
          <a:p>
            <a:r>
              <a:rPr lang="kk-KZ" dirty="0"/>
              <a:t>Ғимараттардың шөгуін бақылау жоғары дәлдікті геодезиялық әдістермен орындалып, фундаментті құрайтын шөгінді жыныстарды өлшеуді біріктіреді; ғимараттың жобада араласуын  анықтау; биік ғимараттардың, құбырлардың қисайуын (еңістенуін) бекітеді.</a:t>
            </a:r>
            <a:endParaRPr lang="ru-RU" dirty="0"/>
          </a:p>
          <a:p>
            <a:r>
              <a:rPr lang="kk-KZ" dirty="0"/>
              <a:t>Қолданбалы геодезияның негізгі ғылыми-техникалық міндетіне:</a:t>
            </a:r>
            <a:endParaRPr lang="ru-RU" dirty="0"/>
          </a:p>
          <a:p>
            <a:pPr lvl="0"/>
            <a:r>
              <a:rPr lang="kk-KZ" dirty="0"/>
              <a:t>Инженерлік ғимараттардың негізгі түрлеріне жататын геодезиялық құрылымдардың ғылыми негізделген схемасын және программасын жасау;</a:t>
            </a:r>
            <a:endParaRPr lang="ru-RU" dirty="0"/>
          </a:p>
          <a:p>
            <a:pPr lvl="0"/>
            <a:r>
              <a:rPr lang="kk-KZ" dirty="0"/>
              <a:t>Инженерлік ғимараттардағы ізденіс, бөлу және салыстыру жұмыстарын жаңа заманғы ғылым мен техниканың жетістіктерін пайдалана отырып, геодезиялық аспаптар мен тиімді әдістерді пайдалану;</a:t>
            </a:r>
            <a:endParaRPr lang="ru-RU" dirty="0"/>
          </a:p>
          <a:p>
            <a:pPr lvl="0"/>
            <a:r>
              <a:rPr lang="kk-KZ" dirty="0"/>
              <a:t>Ірі инженерлік ғимараттарды салу кезінде жинақталған отандық және шет елдік тәжірибелерді біріктіру жатады.</a:t>
            </a:r>
            <a:endParaRPr lang="ru-RU" dirty="0"/>
          </a:p>
          <a:p>
            <a:endParaRPr lang="ru-RU" dirty="0"/>
          </a:p>
        </p:txBody>
      </p:sp>
    </p:spTree>
    <p:extLst>
      <p:ext uri="{BB962C8B-B14F-4D97-AF65-F5344CB8AC3E}">
        <p14:creationId xmlns:p14="http://schemas.microsoft.com/office/powerpoint/2010/main" val="361148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idx="1"/>
          </p:nvPr>
        </p:nvSpPr>
        <p:spPr bwMode="auto">
          <a:xfrm>
            <a:off x="89452" y="111737"/>
            <a:ext cx="11254409" cy="6586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0" u="none" strike="noStrike" cap="none" normalizeH="0" baseline="0" dirty="0" err="1" smtClean="0">
                <a:ln>
                  <a:noFill/>
                </a:ln>
                <a:solidFill>
                  <a:srgbClr val="444444"/>
                </a:solidFill>
                <a:effectLst/>
                <a:latin typeface="Verdana" panose="020B0604030504040204" pitchFamily="34" charset="0"/>
              </a:rPr>
              <a:t>Инженерлiк</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құрылысты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бөлу</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немесе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жобадан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жерге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шығару</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деп</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жердiң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бетiнде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болашақ</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құрылыстың</a:t>
            </a:r>
            <a:r>
              <a:rPr kumimoji="0" lang="ru-RU" altLang="ru-RU" sz="1100" b="0" i="0" u="none" strike="noStrike" cap="none" normalizeH="0" baseline="0" dirty="0" smtClean="0">
                <a:ln>
                  <a:noFill/>
                </a:ln>
                <a:solidFill>
                  <a:srgbClr val="444444"/>
                </a:solidFill>
                <a:effectLst/>
                <a:latin typeface="Verdana" panose="020B0604030504040204" pitchFamily="34" charset="0"/>
              </a:rPr>
              <a:t> планы мен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биiктiгi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бойынша</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орнын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анықтау</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үшiн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жасалатын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геодезиялық</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жұмыстардың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кешенiн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айтады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Бөлу</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жұмыстары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өзiнiң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орындалу</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мәнi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бойынша</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топографиялық</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түсiрiске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керi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үрдiс</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болып</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табылады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Топографиялық</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түсiрiсте</a:t>
            </a:r>
            <a:r>
              <a:rPr kumimoji="0" lang="ru-RU" altLang="ru-RU" sz="1100" b="0" i="0" u="none" strike="noStrike" cap="none" normalizeH="0" baseline="0" dirty="0" smtClean="0">
                <a:ln>
                  <a:noFill/>
                </a:ln>
                <a:solidFill>
                  <a:srgbClr val="444444"/>
                </a:solidFill>
                <a:effectLst/>
                <a:latin typeface="Verdana" panose="020B0604030504040204" pitchFamily="34" charset="0"/>
              </a:rPr>
              <a:t> ситуация мен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рельефтiң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ерекше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нүктелерi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жердiң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бетiнен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планға</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түсiрiледi</a:t>
            </a:r>
            <a:r>
              <a:rPr kumimoji="0" lang="ru-RU" altLang="ru-RU" sz="1100" b="0" i="0" u="none" strike="noStrike" cap="none" normalizeH="0" baseline="0" dirty="0" smtClean="0">
                <a:ln>
                  <a:noFill/>
                </a:ln>
                <a:solidFill>
                  <a:srgbClr val="444444"/>
                </a:solidFill>
                <a:effectLst/>
                <a:latin typeface="Verdana" panose="020B0604030504040204" pitchFamily="34" charset="0"/>
              </a:rPr>
              <a:t>, ал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бөлу</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үрдiсiнде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керiсiнше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топографиялық</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планда</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жобаланған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құрылысты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жердiң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бетiне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шығарады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Жобадан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жердiң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бетiне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шығару</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бiрнеше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кезеңнен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тұрады</a:t>
            </a:r>
            <a:r>
              <a:rPr kumimoji="0" lang="ru-RU" altLang="ru-RU" sz="1100" b="0" i="0" u="none" strike="noStrike" cap="none" normalizeH="0" baseline="0" dirty="0" smtClean="0">
                <a:ln>
                  <a:noFill/>
                </a:ln>
                <a:solidFill>
                  <a:srgbClr val="444444"/>
                </a:solidFill>
                <a:effectLst/>
                <a:latin typeface="Verdana" panose="020B0604030504040204" pitchFamily="34" charset="0"/>
              </a:rPr>
              <a:t>:</a:t>
            </a:r>
            <a:endParaRPr kumimoji="0" lang="ru-RU" altLang="ru-RU"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жердiң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бетiне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құрылыстың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басты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және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негiзгi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өсiн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шығару</a:t>
            </a:r>
            <a:r>
              <a:rPr kumimoji="0" lang="ru-RU" altLang="ru-RU" sz="1100" b="0" i="0" u="none" strike="noStrike" cap="none" normalizeH="0" baseline="0" dirty="0" smtClean="0">
                <a:ln>
                  <a:noFill/>
                </a:ln>
                <a:solidFill>
                  <a:srgbClr val="444444"/>
                </a:solidFill>
                <a:effectLst/>
                <a:latin typeface="Verdana" panose="020B0604030504040204" pitchFamily="34" charset="0"/>
              </a:rPr>
              <a:t>;</a:t>
            </a:r>
            <a:endParaRPr kumimoji="0" lang="ru-RU" altLang="ru-RU"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басты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және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негiзгi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осьтерден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аралық</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бойлық</a:t>
            </a:r>
            <a:r>
              <a:rPr kumimoji="0" lang="ru-RU" altLang="ru-RU" sz="1100" b="0" i="0" u="none" strike="noStrike" cap="none" normalizeH="0" baseline="0" dirty="0" smtClean="0">
                <a:ln>
                  <a:noFill/>
                </a:ln>
                <a:solidFill>
                  <a:srgbClr val="444444"/>
                </a:solidFill>
                <a:effectLst/>
                <a:latin typeface="Verdana" panose="020B0604030504040204" pitchFamily="34" charset="0"/>
              </a:rPr>
              <a:t> пен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көлденең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осьтердi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толық</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бөлу</a:t>
            </a:r>
            <a:r>
              <a:rPr kumimoji="0" lang="ru-RU" altLang="ru-RU" sz="1100" b="0" i="0" u="none" strike="noStrike" cap="none" normalizeH="0" baseline="0" dirty="0" smtClean="0">
                <a:ln>
                  <a:noFill/>
                </a:ln>
                <a:solidFill>
                  <a:srgbClr val="444444"/>
                </a:solidFill>
                <a:effectLst/>
                <a:latin typeface="Verdana" panose="020B0604030504040204" pitchFamily="34" charset="0"/>
              </a:rPr>
              <a:t>;</a:t>
            </a:r>
            <a:endParaRPr kumimoji="0" lang="ru-RU" altLang="ru-RU"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монтаждық</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осьтердi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шығару</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және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технологиялық</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құрылғыларды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жобаға</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байланысты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орналастыруын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тексеретiн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геодезиялық</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бақылау</a:t>
            </a:r>
            <a:r>
              <a:rPr kumimoji="0" lang="ru-RU" altLang="ru-RU" sz="1100" b="0" i="0" u="none" strike="noStrike" cap="none" normalizeH="0" baseline="0" dirty="0" smtClean="0">
                <a:ln>
                  <a:noFill/>
                </a:ln>
                <a:solidFill>
                  <a:srgbClr val="444444"/>
                </a:solidFill>
                <a:effectLst/>
                <a:latin typeface="Verdana" panose="020B0604030504040204" pitchFamily="34" charset="0"/>
              </a:rPr>
              <a:t>.</a:t>
            </a:r>
            <a:endParaRPr kumimoji="0" lang="ru-RU" altLang="ru-RU"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0" u="none" strike="noStrike" cap="none" normalizeH="0" baseline="0" dirty="0" err="1" smtClean="0">
                <a:ln>
                  <a:noFill/>
                </a:ln>
                <a:solidFill>
                  <a:srgbClr val="444444"/>
                </a:solidFill>
                <a:effectLst/>
                <a:latin typeface="Verdana" panose="020B0604030504040204" pitchFamily="34" charset="0"/>
              </a:rPr>
              <a:t>Бөлу</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жұыстарына</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талап</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етілетiн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дәлдiктер</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әр</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кезеңге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байланысты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өзгерiп</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отырады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бiрiншi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кезеңде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бөлу</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жұмыстары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төмен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дәлдiкпен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жасалынады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кейiнгi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кезеңдерде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жерге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шығару</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жұмыстары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жоғары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дәлдiкпен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жасалынады</a:t>
            </a:r>
            <a:r>
              <a:rPr kumimoji="0" lang="ru-RU" altLang="ru-RU" sz="1100" b="0" i="0" u="none" strike="noStrike" cap="none" normalizeH="0" baseline="0" dirty="0" smtClean="0">
                <a:ln>
                  <a:noFill/>
                </a:ln>
                <a:solidFill>
                  <a:srgbClr val="444444"/>
                </a:solidFill>
                <a:effectLst/>
                <a:latin typeface="Verdana" panose="020B0604030504040204" pitchFamily="34" charset="0"/>
              </a:rPr>
              <a:t>.</a:t>
            </a:r>
            <a:endParaRPr kumimoji="0" lang="ru-RU" altLang="ru-RU"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0" u="none" strike="noStrike" cap="none" normalizeH="0" baseline="0" dirty="0" err="1" smtClean="0">
                <a:ln>
                  <a:noFill/>
                </a:ln>
                <a:solidFill>
                  <a:srgbClr val="444444"/>
                </a:solidFill>
                <a:effectLst/>
                <a:latin typeface="Verdana" panose="020B0604030504040204" pitchFamily="34" charset="0"/>
              </a:rPr>
              <a:t>Бөлу</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жұмыстарының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жоба</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құжаттары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Жобадан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жердiң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бетiне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инженерлiк</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құрылысты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шығару</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үшiн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келесi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жоба</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құжаттарының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негiзгi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топтары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қолданылады</a:t>
            </a:r>
            <a:r>
              <a:rPr kumimoji="0" lang="ru-RU" altLang="ru-RU" sz="1100" b="0" i="0" u="none" strike="noStrike" cap="none" normalizeH="0" baseline="0" dirty="0" smtClean="0">
                <a:ln>
                  <a:noFill/>
                </a:ln>
                <a:solidFill>
                  <a:srgbClr val="444444"/>
                </a:solidFill>
                <a:effectLst/>
                <a:latin typeface="Verdana" panose="020B0604030504040204" pitchFamily="34" charset="0"/>
              </a:rPr>
              <a:t>:</a:t>
            </a:r>
            <a:endParaRPr kumimoji="0" lang="ru-RU" altLang="ru-RU"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0" u="none" strike="noStrike" cap="none" normalizeH="0" baseline="0" dirty="0" smtClean="0">
                <a:ln>
                  <a:noFill/>
                </a:ln>
                <a:solidFill>
                  <a:srgbClr val="444444"/>
                </a:solidFill>
                <a:effectLst/>
                <a:latin typeface="Verdana" panose="020B0604030504040204" pitchFamily="34" charset="0"/>
              </a:rPr>
              <a:t>- бас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және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топорграфиялық</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пландардың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масштабтары</a:t>
            </a:r>
            <a:r>
              <a:rPr kumimoji="0" lang="ru-RU" altLang="ru-RU" sz="1100" b="0" i="0" u="none" strike="noStrike" cap="none" normalizeH="0" baseline="0" dirty="0" smtClean="0">
                <a:ln>
                  <a:noFill/>
                </a:ln>
                <a:solidFill>
                  <a:srgbClr val="444444"/>
                </a:solidFill>
                <a:effectLst/>
                <a:latin typeface="Verdana" panose="020B0604030504040204" pitchFamily="34" charset="0"/>
              </a:rPr>
              <a:t> 1:5000-1:500,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бұнда</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құрылыстың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пландық-биiктiк</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қалпы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оның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пiшiнi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мөлшерi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және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бiрi-бiрiне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өзара</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орналасуы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көрсетiледi</a:t>
            </a:r>
            <a:r>
              <a:rPr kumimoji="0" lang="ru-RU" altLang="ru-RU" sz="1100" b="0" i="0" u="none" strike="noStrike" cap="none" normalizeH="0" baseline="0" dirty="0" smtClean="0">
                <a:ln>
                  <a:noFill/>
                </a:ln>
                <a:solidFill>
                  <a:srgbClr val="444444"/>
                </a:solidFill>
                <a:effectLst/>
                <a:latin typeface="Verdana" panose="020B0604030504040204" pitchFamily="34" charset="0"/>
              </a:rPr>
              <a:t>;</a:t>
            </a:r>
            <a:endParaRPr kumimoji="0" lang="ru-RU" altLang="ru-RU"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құрылыстың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негiзгi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қималарының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бойлық</a:t>
            </a:r>
            <a:r>
              <a:rPr kumimoji="0" lang="ru-RU" altLang="ru-RU" sz="1100" b="0" i="0" u="none" strike="noStrike" cap="none" normalizeH="0" baseline="0" dirty="0" smtClean="0">
                <a:ln>
                  <a:noFill/>
                </a:ln>
                <a:solidFill>
                  <a:srgbClr val="444444"/>
                </a:solidFill>
                <a:effectLst/>
                <a:latin typeface="Verdana" panose="020B0604030504040204" pitchFamily="34" charset="0"/>
              </a:rPr>
              <a:t> пен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көлденең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профильдерi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мұнда</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құрылыстың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бөлiктерiнiң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жердiң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бетiнен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биiктiкпен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орналасуы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көрсетiледi</a:t>
            </a:r>
            <a:r>
              <a:rPr kumimoji="0" lang="ru-RU" altLang="ru-RU" sz="1100" b="0" i="0" u="none" strike="noStrike" cap="none" normalizeH="0" baseline="0" dirty="0" smtClean="0">
                <a:ln>
                  <a:noFill/>
                </a:ln>
                <a:solidFill>
                  <a:srgbClr val="444444"/>
                </a:solidFill>
                <a:effectLst/>
                <a:latin typeface="Verdana" panose="020B0604030504040204" pitchFamily="34" charset="0"/>
              </a:rPr>
              <a:t>;</a:t>
            </a:r>
            <a:endParaRPr kumimoji="0" lang="ru-RU" altLang="ru-RU"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жобаланған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инженерлiк</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құрылысты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салатын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территорияны</a:t>
            </a:r>
            <a:r>
              <a:rPr kumimoji="0" lang="ru-RU" altLang="ru-RU" sz="1100" b="0" i="0" u="none" strike="noStrike" cap="none" normalizeH="0" baseline="0" dirty="0" smtClean="0">
                <a:ln>
                  <a:noFill/>
                </a:ln>
                <a:solidFill>
                  <a:srgbClr val="444444"/>
                </a:solidFill>
                <a:effectLst/>
                <a:latin typeface="Verdana" panose="020B0604030504040204" pitchFamily="34" charset="0"/>
              </a:rPr>
              <a:t> вертикаль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пландаудың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тегiстеудiң</a:t>
            </a:r>
            <a:r>
              <a:rPr kumimoji="0" lang="ru-RU" altLang="ru-RU" sz="1100" b="0" i="0" u="none" strike="noStrike" cap="none" normalizeH="0" baseline="0" dirty="0" smtClean="0">
                <a:ln>
                  <a:noFill/>
                </a:ln>
                <a:solidFill>
                  <a:srgbClr val="444444"/>
                </a:solidFill>
                <a:effectLst/>
                <a:latin typeface="Verdana" panose="020B0604030504040204" pitchFamily="34" charset="0"/>
              </a:rPr>
              <a:t>) планы;</a:t>
            </a:r>
            <a:endParaRPr kumimoji="0" lang="ru-RU" altLang="ru-RU"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0" u="none" strike="noStrike" cap="none" normalizeH="0" baseline="0" dirty="0" smtClean="0">
                <a:ln>
                  <a:noFill/>
                </a:ln>
                <a:solidFill>
                  <a:srgbClr val="444444"/>
                </a:solidFill>
                <a:effectLst/>
                <a:latin typeface="Verdana" panose="020B0604030504040204" pitchFamily="34" charset="0"/>
              </a:rPr>
              <a:t>-.</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құрылыстың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геодезиялық</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тiрек</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торларының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ведомостары</a:t>
            </a:r>
            <a:r>
              <a:rPr kumimoji="0" lang="ru-RU" altLang="ru-RU" sz="1100" b="0" i="0" u="none" strike="noStrike" cap="none" normalizeH="0" baseline="0" dirty="0" smtClean="0">
                <a:ln>
                  <a:noFill/>
                </a:ln>
                <a:solidFill>
                  <a:srgbClr val="444444"/>
                </a:solidFill>
                <a:effectLst/>
                <a:latin typeface="Verdana" panose="020B0604030504040204" pitchFamily="34" charset="0"/>
              </a:rPr>
              <a:t> мен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схемалары</a:t>
            </a:r>
            <a:r>
              <a:rPr kumimoji="0" lang="ru-RU" altLang="ru-RU" sz="1100" b="0" i="0" u="none" strike="noStrike" cap="none" normalizeH="0" baseline="0" dirty="0" smtClean="0">
                <a:ln>
                  <a:noFill/>
                </a:ln>
                <a:solidFill>
                  <a:srgbClr val="444444"/>
                </a:solidFill>
                <a:effectLst/>
                <a:latin typeface="Verdana" panose="020B0604030504040204" pitchFamily="34" charset="0"/>
              </a:rPr>
              <a:t>;</a:t>
            </a:r>
            <a:endParaRPr kumimoji="0" lang="ru-RU" altLang="ru-RU"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жұмыс</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сызбалары</a:t>
            </a:r>
            <a:r>
              <a:rPr kumimoji="0" lang="ru-RU" altLang="ru-RU" sz="1100" b="0" i="0" u="none" strike="noStrike" cap="none" normalizeH="0" baseline="0" dirty="0" smtClean="0">
                <a:ln>
                  <a:noFill/>
                </a:ln>
                <a:solidFill>
                  <a:srgbClr val="444444"/>
                </a:solidFill>
                <a:effectLst/>
                <a:latin typeface="Verdana" panose="020B0604030504040204" pitchFamily="34" charset="0"/>
              </a:rPr>
              <a:t> мен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графиктер</a:t>
            </a:r>
            <a:r>
              <a:rPr kumimoji="0" lang="ru-RU" altLang="ru-RU" sz="1100" b="0" i="0" u="none" strike="noStrike" cap="none" normalizeH="0" baseline="0" dirty="0" smtClean="0">
                <a:ln>
                  <a:noFill/>
                </a:ln>
                <a:solidFill>
                  <a:srgbClr val="444444"/>
                </a:solidFill>
                <a:effectLst/>
                <a:latin typeface="Verdana" panose="020B0604030504040204" pitchFamily="34" charset="0"/>
              </a:rPr>
              <a:t>.</a:t>
            </a:r>
            <a:endParaRPr kumimoji="0" lang="ru-RU" altLang="ru-RU"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0" u="none" strike="noStrike" cap="none" normalizeH="0" baseline="0" dirty="0" err="1" smtClean="0">
                <a:ln>
                  <a:noFill/>
                </a:ln>
                <a:solidFill>
                  <a:srgbClr val="444444"/>
                </a:solidFill>
                <a:effectLst/>
                <a:latin typeface="Verdana" panose="020B0604030504040204" pitchFamily="34" charset="0"/>
              </a:rPr>
              <a:t>Инженерлiк</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құрылысты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жобадан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жер</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бетiне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шығару</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үшiн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iстелетiн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геодезиялық</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жұмыстардың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алдында</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жобалық</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деректерi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дайындайды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Бұл</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дайындық</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кезiнде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жоба</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шамалары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көрсетiледi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және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есептелiнедi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сызбадан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алынбаған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деректер</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өлшенедi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Бұлар</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бөлек</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журналға</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жазылып</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жоба</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сызбалары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жасалынады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Әр</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жұмысқа</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байланысты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бөлек</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бөлу</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сызбасы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жасалынады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ол</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инженерлiк</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құрылыстың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әр</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бөлiгiндегi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деректердi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қамтиды</a:t>
            </a:r>
            <a:r>
              <a:rPr kumimoji="0" lang="ru-RU" altLang="ru-RU" sz="1100" b="0" i="0" u="none" strike="noStrike" cap="none" normalizeH="0" baseline="0" dirty="0" smtClean="0">
                <a:ln>
                  <a:noFill/>
                </a:ln>
                <a:solidFill>
                  <a:srgbClr val="444444"/>
                </a:solidFill>
                <a:effectLst/>
                <a:latin typeface="Verdana" panose="020B0604030504040204" pitchFamily="34" charset="0"/>
              </a:rPr>
              <a:t>.</a:t>
            </a:r>
            <a:endParaRPr kumimoji="0" lang="ru-RU" altLang="ru-RU"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800" b="0" i="0" u="none" strike="noStrike" cap="none" normalizeH="0" baseline="0" dirty="0" smtClean="0">
                <a:ln>
                  <a:noFill/>
                </a:ln>
                <a:solidFill>
                  <a:schemeClr val="tx1"/>
                </a:solidFill>
                <a:effectLst/>
              </a:rPr>
              <a:t/>
            </a:r>
            <a:br>
              <a:rPr kumimoji="0" lang="ru-RU" altLang="ru-RU" sz="800" b="0" i="0" u="none" strike="noStrike" cap="none" normalizeH="0" baseline="0" dirty="0" smtClean="0">
                <a:ln>
                  <a:noFill/>
                </a:ln>
                <a:solidFill>
                  <a:schemeClr val="tx1"/>
                </a:solidFill>
                <a:effectLst/>
              </a:rPr>
            </a:br>
            <a:r>
              <a:rPr kumimoji="0" lang="ru-RU" altLang="ru-RU" sz="800" b="0" i="0" u="none" strike="noStrike" cap="none" normalizeH="0" baseline="0" dirty="0" smtClean="0">
                <a:ln>
                  <a:noFill/>
                </a:ln>
                <a:solidFill>
                  <a:schemeClr val="tx1"/>
                </a:solidFill>
                <a:effectLst/>
              </a:rPr>
              <a:t/>
            </a:r>
            <a:br>
              <a:rPr kumimoji="0" lang="ru-RU" altLang="ru-RU" sz="800" b="0" i="0" u="none" strike="noStrike" cap="none" normalizeH="0" baseline="0" dirty="0" smtClean="0">
                <a:ln>
                  <a:noFill/>
                </a:ln>
                <a:solidFill>
                  <a:schemeClr val="tx1"/>
                </a:solidFill>
                <a:effectLst/>
              </a:rPr>
            </a:br>
            <a:endParaRPr kumimoji="0" lang="ru-RU" altLang="ru-RU"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0" u="none" strike="noStrike" cap="none" normalizeH="0" baseline="0" dirty="0" err="1" smtClean="0">
                <a:ln>
                  <a:noFill/>
                </a:ln>
                <a:solidFill>
                  <a:srgbClr val="444444"/>
                </a:solidFill>
                <a:effectLst/>
                <a:latin typeface="Verdana" panose="020B0604030504040204" pitchFamily="34" charset="0"/>
              </a:rPr>
              <a:t>Бөлудiң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пландық</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тiрек</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торлары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құру</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бөлетiн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инженерлiк</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құрылыстың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пiшiнi</a:t>
            </a:r>
            <a:r>
              <a:rPr kumimoji="0" lang="ru-RU" altLang="ru-RU" sz="1100" b="0" i="0" u="none" strike="noStrike" cap="none" normalizeH="0" baseline="0" dirty="0" smtClean="0">
                <a:ln>
                  <a:noFill/>
                </a:ln>
                <a:solidFill>
                  <a:srgbClr val="444444"/>
                </a:solidFill>
                <a:effectLst/>
                <a:latin typeface="Verdana" panose="020B0604030504040204" pitchFamily="34" charset="0"/>
              </a:rPr>
              <a:t> мен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мөлшерiне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орналасу</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жағдайына</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бөлу</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жұмыстарының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әдiсi</a:t>
            </a:r>
            <a:r>
              <a:rPr kumimoji="0" lang="ru-RU" altLang="ru-RU" sz="1100" b="0" i="0" u="none" strike="noStrike" cap="none" normalizeH="0" baseline="0" dirty="0" smtClean="0">
                <a:ln>
                  <a:noFill/>
                </a:ln>
                <a:solidFill>
                  <a:srgbClr val="444444"/>
                </a:solidFill>
                <a:effectLst/>
                <a:latin typeface="Verdana" panose="020B0604030504040204" pitchFamily="34" charset="0"/>
              </a:rPr>
              <a:t> мен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дәлдiгiне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және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негiзгi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пункттердi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ыңғайлы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орналастыруына</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байланысты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болады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Пландық</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тiрек</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торлары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үшiн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мемлекеттiк</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геодезиялық</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торлар</a:t>
            </a:r>
            <a:r>
              <a:rPr kumimoji="0" lang="ru-RU" altLang="ru-RU" sz="1100" b="0" i="0" u="none" strike="noStrike" cap="none" normalizeH="0" baseline="0" dirty="0" smtClean="0">
                <a:ln>
                  <a:noFill/>
                </a:ln>
                <a:solidFill>
                  <a:srgbClr val="444444"/>
                </a:solidFill>
                <a:effectLst/>
                <a:latin typeface="Verdana" panose="020B0604030504040204" pitchFamily="34" charset="0"/>
              </a:rPr>
              <a:t> мен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толықтыру</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торларының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нүктелерi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инженерлiк</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iзденiсте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салынған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геодезиялық</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торлар</a:t>
            </a:r>
            <a:r>
              <a:rPr kumimoji="0" lang="ru-RU" altLang="ru-RU" sz="1100" b="0" i="0" u="none" strike="noStrike" cap="none" normalizeH="0" baseline="0" dirty="0" smtClean="0">
                <a:ln>
                  <a:noFill/>
                </a:ln>
                <a:solidFill>
                  <a:srgbClr val="444444"/>
                </a:solidFill>
                <a:effectLst/>
                <a:latin typeface="Verdana" panose="020B0604030504040204" pitchFamily="34" charset="0"/>
              </a:rPr>
              <a:t> мен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құрылысқа</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байланысты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жаңадан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құрылған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геодезиялық</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торлардың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нүктелерi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қолданылады</a:t>
            </a:r>
            <a:r>
              <a:rPr kumimoji="0" lang="ru-RU" altLang="ru-RU" sz="1100" b="0" i="0" u="none" strike="noStrike" cap="none" normalizeH="0" baseline="0" dirty="0" smtClean="0">
                <a:ln>
                  <a:noFill/>
                </a:ln>
                <a:solidFill>
                  <a:srgbClr val="444444"/>
                </a:solidFill>
                <a:effectLst/>
                <a:latin typeface="Verdana" panose="020B0604030504040204" pitchFamily="34" charset="0"/>
              </a:rPr>
              <a:t>.</a:t>
            </a:r>
            <a:endParaRPr kumimoji="0" lang="ru-RU" altLang="ru-RU"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0" u="none" strike="noStrike" cap="none" normalizeH="0" baseline="0" dirty="0" err="1" smtClean="0">
                <a:ln>
                  <a:noFill/>
                </a:ln>
                <a:solidFill>
                  <a:srgbClr val="444444"/>
                </a:solidFill>
                <a:effectLst/>
                <a:latin typeface="Verdana" panose="020B0604030504040204" pitchFamily="34" charset="0"/>
              </a:rPr>
              <a:t>Бөлудiң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биiктiк</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тiрек</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торлары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мемлекеттiк</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геодезиялық</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торлардың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реперлерi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маркаларымен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байланыстырылған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ыңғайлы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орналасқан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реперлердiң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қатарынан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тұрады</a:t>
            </a:r>
            <a:r>
              <a:rPr kumimoji="0" lang="ru-RU" altLang="ru-RU" sz="1100" b="0" i="0" u="none" strike="noStrike" cap="none" normalizeH="0" baseline="0" dirty="0" smtClean="0">
                <a:ln>
                  <a:noFill/>
                </a:ln>
                <a:solidFill>
                  <a:srgbClr val="444444"/>
                </a:solidFill>
                <a:effectLst/>
                <a:latin typeface="Verdana" panose="020B0604030504040204" pitchFamily="34" charset="0"/>
              </a:rPr>
              <a:t>.</a:t>
            </a:r>
            <a:endParaRPr kumimoji="0" lang="ru-RU" altLang="ru-RU"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0" u="none" strike="noStrike" cap="none" normalizeH="0" baseline="0" dirty="0" err="1" smtClean="0">
                <a:ln>
                  <a:noFill/>
                </a:ln>
                <a:solidFill>
                  <a:srgbClr val="444444"/>
                </a:solidFill>
                <a:effectLst/>
                <a:latin typeface="Verdana" panose="020B0604030504040204" pitchFamily="34" charset="0"/>
              </a:rPr>
              <a:t>Пландық-биiктiк</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геодезиялық</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негiзi</a:t>
            </a:r>
            <a:r>
              <a:rPr kumimoji="0" lang="ru-RU" altLang="ru-RU" sz="1100" b="0" i="0" u="none" strike="noStrike" cap="none" normalizeH="0" baseline="0" dirty="0" smtClean="0">
                <a:ln>
                  <a:noFill/>
                </a:ln>
                <a:solidFill>
                  <a:srgbClr val="444444"/>
                </a:solidFill>
                <a:effectLst/>
                <a:latin typeface="Verdana" panose="020B0604030504040204" pitchFamily="34" charset="0"/>
              </a:rPr>
              <a:t> мен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басты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бөлу</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өстерi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нүктелерiнiң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орнын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анықтау</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және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оларды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бекiту</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үрдiсi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құрылысты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бөлудiң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негiзгi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кезеңiне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жатады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Бұл</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кезең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торларды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қабылдау</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актысын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жасаумен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аяқталады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құрылысты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толық</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бөлу</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құрылыстың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жеке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бөлiктерi</a:t>
            </a:r>
            <a:r>
              <a:rPr kumimoji="0" lang="ru-RU" altLang="ru-RU" sz="1100" b="0" i="0" u="none" strike="noStrike" cap="none" normalizeH="0" baseline="0" dirty="0" smtClean="0">
                <a:ln>
                  <a:noFill/>
                </a:ln>
                <a:solidFill>
                  <a:srgbClr val="444444"/>
                </a:solidFill>
                <a:effectLst/>
                <a:latin typeface="Verdana" panose="020B0604030504040204" pitchFamily="34" charset="0"/>
              </a:rPr>
              <a:t> мен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элементтерiнiң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қосымша</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және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көлденең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осьтерiн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бөлуден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басталады</a:t>
            </a:r>
            <a:r>
              <a:rPr kumimoji="0" lang="ru-RU" altLang="ru-RU" sz="1100" b="0" i="0" u="none" strike="noStrike" cap="none" normalizeH="0" baseline="0" dirty="0" smtClean="0">
                <a:ln>
                  <a:noFill/>
                </a:ln>
                <a:solidFill>
                  <a:srgbClr val="444444"/>
                </a:solidFill>
                <a:effectLst/>
                <a:latin typeface="Verdana" panose="020B0604030504040204" pitchFamily="34" charset="0"/>
              </a:rPr>
              <a:t>.</a:t>
            </a:r>
            <a:endParaRPr kumimoji="0" lang="ru-RU" altLang="ru-RU"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800" b="0" i="0" u="none" strike="noStrike" cap="none" normalizeH="0" baseline="0" dirty="0" smtClean="0">
                <a:ln>
                  <a:noFill/>
                </a:ln>
                <a:solidFill>
                  <a:schemeClr val="tx1"/>
                </a:solidFill>
                <a:effectLst/>
              </a:rPr>
              <a:t/>
            </a:r>
            <a:br>
              <a:rPr kumimoji="0" lang="ru-RU" altLang="ru-RU" sz="800" b="0" i="0" u="none" strike="noStrike" cap="none" normalizeH="0" baseline="0" dirty="0" smtClean="0">
                <a:ln>
                  <a:noFill/>
                </a:ln>
                <a:solidFill>
                  <a:schemeClr val="tx1"/>
                </a:solidFill>
                <a:effectLst/>
              </a:rPr>
            </a:br>
            <a:r>
              <a:rPr kumimoji="0" lang="ru-RU" altLang="ru-RU" sz="800" b="0" i="0" u="none" strike="noStrike" cap="none" normalizeH="0" baseline="0" dirty="0" smtClean="0">
                <a:ln>
                  <a:noFill/>
                </a:ln>
                <a:solidFill>
                  <a:schemeClr val="tx1"/>
                </a:solidFill>
                <a:effectLst/>
              </a:rPr>
              <a:t/>
            </a:r>
            <a:br>
              <a:rPr kumimoji="0" lang="ru-RU" altLang="ru-RU" sz="800" b="0" i="0" u="none" strike="noStrike" cap="none" normalizeH="0" baseline="0" dirty="0" smtClean="0">
                <a:ln>
                  <a:noFill/>
                </a:ln>
                <a:solidFill>
                  <a:schemeClr val="tx1"/>
                </a:solidFill>
                <a:effectLst/>
              </a:rPr>
            </a:br>
            <a:endParaRPr kumimoji="0" lang="ru-RU" altLang="ru-RU"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0" u="none" strike="noStrike" cap="none" normalizeH="0" baseline="0" dirty="0" err="1" smtClean="0">
                <a:ln>
                  <a:noFill/>
                </a:ln>
                <a:solidFill>
                  <a:srgbClr val="444444"/>
                </a:solidFill>
                <a:effectLst/>
                <a:latin typeface="Verdana" panose="020B0604030504040204" pitchFamily="34" charset="0"/>
              </a:rPr>
              <a:t>Инженерлiк</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құрылысты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бөлудiң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негiзгi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элементтерi</a:t>
            </a:r>
            <a:r>
              <a:rPr kumimoji="0" lang="ru-RU" altLang="ru-RU" sz="1100" b="0" i="0" u="none" strike="noStrike" cap="none" normalizeH="0" baseline="0" dirty="0" smtClean="0">
                <a:ln>
                  <a:noFill/>
                </a:ln>
                <a:solidFill>
                  <a:srgbClr val="444444"/>
                </a:solidFill>
                <a:effectLst/>
                <a:latin typeface="Verdana" panose="020B0604030504040204" pitchFamily="34" charset="0"/>
              </a:rPr>
              <a:t> мен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әдiстерi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Құрылыстың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жеке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элементтерiн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бөлу</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жер</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бетiнде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жақсы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бекiтiлген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тiрек</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торларының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нүктелерi</a:t>
            </a:r>
            <a:r>
              <a:rPr kumimoji="0" lang="ru-RU" altLang="ru-RU" sz="1100" b="0" i="0" u="none" strike="noStrike" cap="none" normalizeH="0" baseline="0" dirty="0" smtClean="0">
                <a:ln>
                  <a:noFill/>
                </a:ln>
                <a:solidFill>
                  <a:srgbClr val="444444"/>
                </a:solidFill>
                <a:effectLst/>
                <a:latin typeface="Verdana" panose="020B0604030504040204" pitchFamily="34" charset="0"/>
              </a:rPr>
              <a:t> мен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сызықтарынан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немесе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құрылыстың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басты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бөлу</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өстерiнен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басталып</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орындалады</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Инженерлiк</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құрылысты</a:t>
            </a:r>
            <a:r>
              <a:rPr kumimoji="0" lang="ru-RU" altLang="ru-RU" sz="1100" b="0" i="0" u="none" strike="noStrike" cap="none" normalizeH="0" baseline="0" dirty="0" smtClean="0">
                <a:ln>
                  <a:noFill/>
                </a:ln>
                <a:solidFill>
                  <a:srgbClr val="444444"/>
                </a:solidFill>
                <a:effectLst/>
                <a:latin typeface="Verdana" panose="020B0604030504040204" pitchFamily="34" charset="0"/>
              </a:rPr>
              <a:t> салу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кезiнде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бөлу</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жұмыстарының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негiзгi</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элементтерiне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жататындар</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жоба</a:t>
            </a:r>
            <a:r>
              <a:rPr kumimoji="0" lang="ru-RU" altLang="ru-RU" sz="1100" b="0" i="0" u="none" strike="noStrike" cap="none" normalizeH="0" baseline="0" dirty="0" smtClean="0">
                <a:ln>
                  <a:noFill/>
                </a:ln>
                <a:solidFill>
                  <a:srgbClr val="444444"/>
                </a:solidFill>
                <a:effectLst/>
                <a:latin typeface="Verdana" panose="020B0604030504040204" pitchFamily="34" charset="0"/>
              </a:rPr>
              <a:t> горизонталь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бұрышты</a:t>
            </a:r>
            <a:r>
              <a:rPr kumimoji="0" lang="ru-RU" altLang="ru-RU" sz="1100" b="0" i="0" u="none" strike="noStrike" cap="none" normalizeH="0" baseline="0" dirty="0" smtClean="0">
                <a:ln>
                  <a:noFill/>
                </a:ln>
                <a:solidFill>
                  <a:srgbClr val="444444"/>
                </a:solidFill>
                <a:effectLst/>
                <a:latin typeface="Verdana" panose="020B0604030504040204" pitchFamily="34" charset="0"/>
              </a:rPr>
              <a:t> салу,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жоба</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арақашықтықты</a:t>
            </a:r>
            <a:r>
              <a:rPr kumimoji="0" lang="ru-RU" altLang="ru-RU" sz="1100" b="0" i="0" u="none" strike="noStrike" cap="none" normalizeH="0" baseline="0" dirty="0" smtClean="0">
                <a:ln>
                  <a:noFill/>
                </a:ln>
                <a:solidFill>
                  <a:srgbClr val="444444"/>
                </a:solidFill>
                <a:effectLst/>
                <a:latin typeface="Verdana" panose="020B0604030504040204" pitchFamily="34" charset="0"/>
              </a:rPr>
              <a:t> салу,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жерге</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жоба</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биiктiгiн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шығару</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жоба</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еңiстiгiнiң</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сызығын</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шығару</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жоба</a:t>
            </a:r>
            <a:r>
              <a:rPr kumimoji="0" lang="ru-RU" altLang="ru-RU" sz="1100" b="0" i="0" u="none" strike="noStrike" cap="none" normalizeH="0" baseline="0" dirty="0" smtClean="0">
                <a:ln>
                  <a:noFill/>
                </a:ln>
                <a:solidFill>
                  <a:srgbClr val="444444"/>
                </a:solidFill>
                <a:effectLst/>
                <a:latin typeface="Verdana" panose="020B0604030504040204" pitchFamily="34" charset="0"/>
              </a:rPr>
              <a:t> </a:t>
            </a:r>
            <a:r>
              <a:rPr kumimoji="0" lang="ru-RU" altLang="ru-RU" sz="1100" b="0" i="0" u="none" strike="noStrike" cap="none" normalizeH="0" baseline="0" dirty="0" err="1" smtClean="0">
                <a:ln>
                  <a:noFill/>
                </a:ln>
                <a:solidFill>
                  <a:srgbClr val="444444"/>
                </a:solidFill>
                <a:effectLst/>
                <a:latin typeface="Verdana" panose="020B0604030504040204" pitchFamily="34" charset="0"/>
              </a:rPr>
              <a:t>жазықтығын</a:t>
            </a:r>
            <a:r>
              <a:rPr kumimoji="0" lang="ru-RU" altLang="ru-RU" sz="1100" b="0" i="0" u="none" strike="noStrike" cap="none" normalizeH="0" baseline="0" dirty="0" smtClean="0">
                <a:ln>
                  <a:noFill/>
                </a:ln>
                <a:solidFill>
                  <a:srgbClr val="444444"/>
                </a:solidFill>
                <a:effectLst/>
                <a:latin typeface="Verdana" panose="020B0604030504040204" pitchFamily="34" charset="0"/>
              </a:rPr>
              <a:t> салу.</a:t>
            </a:r>
            <a:endParaRPr kumimoji="0" lang="ru-RU" altLang="ru-RU"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11878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209" y="0"/>
            <a:ext cx="12394096" cy="7036904"/>
          </a:xfrm>
        </p:spPr>
        <p:txBody>
          <a:bodyPr>
            <a:normAutofit fontScale="70000" lnSpcReduction="20000"/>
          </a:bodyPr>
          <a:lstStyle/>
          <a:p>
            <a:r>
              <a:rPr lang="ru-RU" dirty="0" err="1" smtClean="0"/>
              <a:t>Ғимараттар</a:t>
            </a:r>
            <a:r>
              <a:rPr lang="ru-RU" dirty="0" smtClean="0"/>
              <a:t> мен </a:t>
            </a:r>
            <a:r>
              <a:rPr lang="ru-RU" dirty="0" err="1" smtClean="0"/>
              <a:t>имараттарды</a:t>
            </a:r>
            <a:r>
              <a:rPr lang="ru-RU" dirty="0" smtClean="0"/>
              <a:t> </a:t>
            </a:r>
            <a:r>
              <a:rPr lang="ru-RU" dirty="0" err="1" smtClean="0"/>
              <a:t>құрылыс</a:t>
            </a:r>
            <a:r>
              <a:rPr lang="ru-RU" dirty="0" smtClean="0"/>
              <a:t> </a:t>
            </a:r>
            <a:r>
              <a:rPr lang="ru-RU" dirty="0" err="1" smtClean="0"/>
              <a:t>алаңға</a:t>
            </a:r>
            <a:r>
              <a:rPr lang="ru-RU" dirty="0" smtClean="0"/>
              <a:t> </a:t>
            </a:r>
            <a:r>
              <a:rPr lang="ru-RU" dirty="0" err="1" smtClean="0"/>
              <a:t>кӛшіру</a:t>
            </a:r>
            <a:r>
              <a:rPr lang="ru-RU" dirty="0" smtClean="0"/>
              <a:t> </a:t>
            </a:r>
            <a:r>
              <a:rPr lang="ru-RU" dirty="0" err="1" smtClean="0"/>
              <a:t>геодезиялық</a:t>
            </a:r>
            <a:r>
              <a:rPr lang="ru-RU" dirty="0" smtClean="0"/>
              <a:t> </a:t>
            </a:r>
            <a:r>
              <a:rPr lang="ru-RU" dirty="0" err="1" smtClean="0"/>
              <a:t>бӛлу</a:t>
            </a:r>
            <a:r>
              <a:rPr lang="ru-RU" dirty="0" smtClean="0"/>
              <a:t> </a:t>
            </a:r>
            <a:r>
              <a:rPr lang="ru-RU" dirty="0" err="1" smtClean="0"/>
              <a:t>негіздің</a:t>
            </a:r>
            <a:r>
              <a:rPr lang="ru-RU" dirty="0" smtClean="0"/>
              <a:t> </a:t>
            </a:r>
            <a:r>
              <a:rPr lang="ru-RU" dirty="0" err="1" smtClean="0"/>
              <a:t>нүктелерінен</a:t>
            </a:r>
            <a:r>
              <a:rPr lang="ru-RU" dirty="0" smtClean="0"/>
              <a:t> </a:t>
            </a:r>
            <a:r>
              <a:rPr lang="ru-RU" dirty="0" err="1" smtClean="0"/>
              <a:t>жүргізіледі</a:t>
            </a:r>
            <a:r>
              <a:rPr lang="ru-RU" dirty="0" smtClean="0"/>
              <a:t>. </a:t>
            </a:r>
            <a:r>
              <a:rPr lang="ru-RU" dirty="0" err="1" smtClean="0"/>
              <a:t>Геодезиялық</a:t>
            </a:r>
            <a:r>
              <a:rPr lang="ru-RU" dirty="0" smtClean="0"/>
              <a:t> </a:t>
            </a:r>
            <a:r>
              <a:rPr lang="ru-RU" dirty="0" err="1" smtClean="0"/>
              <a:t>негіз</a:t>
            </a:r>
            <a:r>
              <a:rPr lang="ru-RU" dirty="0" smtClean="0"/>
              <a:t> </a:t>
            </a:r>
            <a:r>
              <a:rPr lang="ru-RU" dirty="0" err="1" smtClean="0"/>
              <a:t>белгімен</a:t>
            </a:r>
            <a:r>
              <a:rPr lang="ru-RU" dirty="0" smtClean="0"/>
              <a:t> </a:t>
            </a:r>
            <a:r>
              <a:rPr lang="ru-RU" dirty="0" err="1" smtClean="0"/>
              <a:t>бекітілген</a:t>
            </a:r>
            <a:r>
              <a:rPr lang="ru-RU" dirty="0" smtClean="0"/>
              <a:t> </a:t>
            </a:r>
            <a:r>
              <a:rPr lang="ru-RU" dirty="0" err="1" smtClean="0"/>
              <a:t>пунктер</a:t>
            </a:r>
            <a:r>
              <a:rPr lang="ru-RU" dirty="0" smtClean="0"/>
              <a:t> торы </a:t>
            </a:r>
            <a:r>
              <a:rPr lang="ru-RU" dirty="0" err="1" smtClean="0"/>
              <a:t>ретінде</a:t>
            </a:r>
            <a:r>
              <a:rPr lang="ru-RU" dirty="0" smtClean="0"/>
              <a:t> </a:t>
            </a:r>
            <a:r>
              <a:rPr lang="ru-RU" dirty="0" err="1" smtClean="0"/>
              <a:t>жасалынады</a:t>
            </a:r>
            <a:r>
              <a:rPr lang="ru-RU" dirty="0" smtClean="0"/>
              <a:t> </a:t>
            </a:r>
            <a:r>
              <a:rPr lang="ru-RU" dirty="0" err="1" smtClean="0"/>
              <a:t>және</a:t>
            </a:r>
            <a:r>
              <a:rPr lang="ru-RU" dirty="0" smtClean="0"/>
              <a:t> </a:t>
            </a:r>
            <a:r>
              <a:rPr lang="ru-RU" dirty="0" err="1" smtClean="0"/>
              <a:t>сыртқы</a:t>
            </a:r>
            <a:r>
              <a:rPr lang="ru-RU" dirty="0" smtClean="0"/>
              <a:t> </a:t>
            </a:r>
            <a:r>
              <a:rPr lang="ru-RU" dirty="0" err="1" smtClean="0"/>
              <a:t>бӛлу</a:t>
            </a:r>
            <a:r>
              <a:rPr lang="ru-RU" dirty="0" smtClean="0"/>
              <a:t> торы мен </a:t>
            </a:r>
            <a:r>
              <a:rPr lang="ru-RU" dirty="0" err="1" smtClean="0"/>
              <a:t>орындаушылық</a:t>
            </a:r>
            <a:r>
              <a:rPr lang="ru-RU" dirty="0" smtClean="0"/>
              <a:t> </a:t>
            </a:r>
            <a:r>
              <a:rPr lang="ru-RU" dirty="0" err="1" smtClean="0"/>
              <a:t>түсірістерді</a:t>
            </a:r>
            <a:r>
              <a:rPr lang="ru-RU" dirty="0" smtClean="0"/>
              <a:t> </a:t>
            </a:r>
            <a:r>
              <a:rPr lang="ru-RU" dirty="0" err="1" smtClean="0"/>
              <a:t>жасау</a:t>
            </a:r>
            <a:r>
              <a:rPr lang="ru-RU" dirty="0" smtClean="0"/>
              <a:t> </a:t>
            </a:r>
            <a:r>
              <a:rPr lang="ru-RU" dirty="0" err="1" smtClean="0"/>
              <a:t>үшін</a:t>
            </a:r>
            <a:r>
              <a:rPr lang="ru-RU" dirty="0" smtClean="0"/>
              <a:t> </a:t>
            </a:r>
            <a:r>
              <a:rPr lang="ru-RU" dirty="0" err="1" smtClean="0"/>
              <a:t>арналған</a:t>
            </a:r>
            <a:r>
              <a:rPr lang="ru-RU" dirty="0" smtClean="0"/>
              <a:t>. </a:t>
            </a:r>
            <a:r>
              <a:rPr lang="ru-RU" dirty="0" err="1" smtClean="0"/>
              <a:t>Бӛлу</a:t>
            </a:r>
            <a:r>
              <a:rPr lang="ru-RU" dirty="0" smtClean="0"/>
              <a:t> </a:t>
            </a:r>
            <a:r>
              <a:rPr lang="ru-RU" dirty="0" err="1" smtClean="0"/>
              <a:t>негіз</a:t>
            </a:r>
            <a:r>
              <a:rPr lang="ru-RU" dirty="0" smtClean="0"/>
              <a:t> </a:t>
            </a:r>
            <a:r>
              <a:rPr lang="ru-RU" dirty="0" err="1" smtClean="0"/>
              <a:t>құрылыс</a:t>
            </a:r>
            <a:r>
              <a:rPr lang="ru-RU" dirty="0" smtClean="0"/>
              <a:t> </a:t>
            </a:r>
            <a:r>
              <a:rPr lang="ru-RU" dirty="0" err="1" smtClean="0"/>
              <a:t>ауданның</a:t>
            </a:r>
            <a:r>
              <a:rPr lang="ru-RU" dirty="0" smtClean="0"/>
              <a:t> </a:t>
            </a:r>
            <a:r>
              <a:rPr lang="ru-RU" dirty="0" err="1" smtClean="0"/>
              <a:t>ішінде</a:t>
            </a:r>
            <a:r>
              <a:rPr lang="ru-RU" dirty="0" smtClean="0"/>
              <a:t> </a:t>
            </a:r>
            <a:r>
              <a:rPr lang="ru-RU" dirty="0" err="1" smtClean="0"/>
              <a:t>орналасады</a:t>
            </a:r>
            <a:r>
              <a:rPr lang="ru-RU" dirty="0" smtClean="0"/>
              <a:t>. </a:t>
            </a:r>
            <a:r>
              <a:rPr lang="ru-RU" dirty="0" err="1" smtClean="0"/>
              <a:t>Ол</a:t>
            </a:r>
            <a:r>
              <a:rPr lang="ru-RU" dirty="0" smtClean="0"/>
              <a:t> 1-ші </a:t>
            </a:r>
            <a:r>
              <a:rPr lang="ru-RU" dirty="0" err="1" smtClean="0"/>
              <a:t>және</a:t>
            </a:r>
            <a:r>
              <a:rPr lang="ru-RU" dirty="0" smtClean="0"/>
              <a:t> 2-ші разряд </a:t>
            </a:r>
            <a:r>
              <a:rPr lang="ru-RU" dirty="0" err="1" smtClean="0"/>
              <a:t>жиілікті</a:t>
            </a:r>
            <a:r>
              <a:rPr lang="ru-RU" dirty="0" smtClean="0"/>
              <a:t> </a:t>
            </a:r>
            <a:r>
              <a:rPr lang="ru-RU" dirty="0" err="1" smtClean="0"/>
              <a:t>геодезиялық</a:t>
            </a:r>
            <a:r>
              <a:rPr lang="ru-RU" dirty="0" smtClean="0"/>
              <a:t> </a:t>
            </a:r>
            <a:r>
              <a:rPr lang="ru-RU" dirty="0" err="1" smtClean="0"/>
              <a:t>торға</a:t>
            </a:r>
            <a:r>
              <a:rPr lang="ru-RU" dirty="0" smtClean="0"/>
              <a:t> </a:t>
            </a:r>
            <a:r>
              <a:rPr lang="ru-RU" dirty="0" err="1" smtClean="0"/>
              <a:t>байланыстыру</a:t>
            </a:r>
            <a:r>
              <a:rPr lang="ru-RU" dirty="0" smtClean="0"/>
              <a:t> мен </a:t>
            </a:r>
            <a:r>
              <a:rPr lang="ru-RU" dirty="0" err="1" smtClean="0"/>
              <a:t>құрылыстың</a:t>
            </a:r>
            <a:r>
              <a:rPr lang="ru-RU" dirty="0" smtClean="0"/>
              <a:t> бас </a:t>
            </a:r>
            <a:r>
              <a:rPr lang="ru-RU" dirty="0" err="1" smtClean="0"/>
              <a:t>жоспары</a:t>
            </a:r>
            <a:r>
              <a:rPr lang="ru-RU" dirty="0" smtClean="0"/>
              <a:t> </a:t>
            </a:r>
            <a:r>
              <a:rPr lang="ru-RU" dirty="0" err="1" smtClean="0"/>
              <a:t>негізінде</a:t>
            </a:r>
            <a:r>
              <a:rPr lang="ru-RU" dirty="0" smtClean="0"/>
              <a:t> </a:t>
            </a:r>
            <a:r>
              <a:rPr lang="ru-RU" dirty="0" err="1" smtClean="0"/>
              <a:t>және</a:t>
            </a:r>
            <a:r>
              <a:rPr lang="ru-RU" dirty="0" smtClean="0"/>
              <a:t> </a:t>
            </a:r>
            <a:r>
              <a:rPr lang="ru-RU" dirty="0" err="1" smtClean="0"/>
              <a:t>алдында</a:t>
            </a:r>
            <a:r>
              <a:rPr lang="ru-RU" dirty="0" smtClean="0"/>
              <a:t> </a:t>
            </a:r>
            <a:r>
              <a:rPr lang="ru-RU" dirty="0" err="1" smtClean="0"/>
              <a:t>жүргізілген</a:t>
            </a:r>
            <a:r>
              <a:rPr lang="ru-RU" dirty="0" smtClean="0"/>
              <a:t> </a:t>
            </a:r>
            <a:r>
              <a:rPr lang="ru-RU" dirty="0" err="1" smtClean="0"/>
              <a:t>ізденістер</a:t>
            </a:r>
            <a:r>
              <a:rPr lang="ru-RU" dirty="0" smtClean="0"/>
              <a:t> </a:t>
            </a:r>
            <a:r>
              <a:rPr lang="ru-RU" dirty="0" err="1" smtClean="0"/>
              <a:t>бойынша</a:t>
            </a:r>
            <a:r>
              <a:rPr lang="ru-RU" dirty="0" smtClean="0"/>
              <a:t> </a:t>
            </a:r>
            <a:r>
              <a:rPr lang="ru-RU" dirty="0" err="1" smtClean="0"/>
              <a:t>жүргізіледі</a:t>
            </a:r>
            <a:r>
              <a:rPr lang="ru-RU" dirty="0" smtClean="0"/>
              <a:t>. </a:t>
            </a:r>
            <a:r>
              <a:rPr lang="ru-RU" dirty="0" err="1" smtClean="0"/>
              <a:t>Ӛндірістік</a:t>
            </a:r>
            <a:r>
              <a:rPr lang="ru-RU" dirty="0" smtClean="0"/>
              <a:t> </a:t>
            </a:r>
            <a:r>
              <a:rPr lang="ru-RU" dirty="0" err="1" smtClean="0"/>
              <a:t>ғимараттар</a:t>
            </a:r>
            <a:r>
              <a:rPr lang="ru-RU" dirty="0" smtClean="0"/>
              <a:t> мен </a:t>
            </a:r>
            <a:r>
              <a:rPr lang="ru-RU" dirty="0" err="1" smtClean="0"/>
              <a:t>имараттардың</a:t>
            </a:r>
            <a:r>
              <a:rPr lang="ru-RU" dirty="0" smtClean="0"/>
              <a:t> </a:t>
            </a:r>
            <a:r>
              <a:rPr lang="ru-RU" dirty="0" err="1" smtClean="0"/>
              <a:t>бӛлу</a:t>
            </a:r>
            <a:r>
              <a:rPr lang="ru-RU" dirty="0" smtClean="0"/>
              <a:t> </a:t>
            </a:r>
            <a:r>
              <a:rPr lang="ru-RU" dirty="0" err="1" smtClean="0"/>
              <a:t>негізін</a:t>
            </a:r>
            <a:r>
              <a:rPr lang="ru-RU" dirty="0" smtClean="0"/>
              <a:t> </a:t>
            </a:r>
            <a:r>
              <a:rPr lang="ru-RU" dirty="0" err="1" smtClean="0"/>
              <a:t>құру</a:t>
            </a:r>
            <a:r>
              <a:rPr lang="ru-RU" dirty="0" smtClean="0"/>
              <a:t> </a:t>
            </a:r>
            <a:r>
              <a:rPr lang="ru-RU" dirty="0" err="1" smtClean="0"/>
              <a:t>үшін</a:t>
            </a:r>
            <a:r>
              <a:rPr lang="ru-RU" dirty="0" smtClean="0"/>
              <a:t> </a:t>
            </a:r>
            <a:r>
              <a:rPr lang="ru-RU" dirty="0" err="1" smtClean="0"/>
              <a:t>құрылыстық</a:t>
            </a:r>
            <a:r>
              <a:rPr lang="ru-RU" dirty="0" smtClean="0"/>
              <a:t> </a:t>
            </a:r>
            <a:r>
              <a:rPr lang="ru-RU" dirty="0" err="1" smtClean="0"/>
              <a:t>торды</a:t>
            </a:r>
            <a:r>
              <a:rPr lang="ru-RU" dirty="0" smtClean="0"/>
              <a:t> салу, ал </a:t>
            </a:r>
            <a:r>
              <a:rPr lang="ru-RU" dirty="0" err="1" smtClean="0"/>
              <a:t>тұрғын</a:t>
            </a:r>
            <a:r>
              <a:rPr lang="ru-RU" dirty="0" smtClean="0"/>
              <a:t> </a:t>
            </a:r>
            <a:r>
              <a:rPr lang="ru-RU" dirty="0" err="1" smtClean="0"/>
              <a:t>үйлер</a:t>
            </a:r>
            <a:r>
              <a:rPr lang="ru-RU" dirty="0" smtClean="0"/>
              <a:t> </a:t>
            </a:r>
            <a:r>
              <a:rPr lang="ru-RU" dirty="0" err="1" smtClean="0"/>
              <a:t>үшін</a:t>
            </a:r>
            <a:r>
              <a:rPr lang="ru-RU" dirty="0" smtClean="0"/>
              <a:t> </a:t>
            </a:r>
            <a:r>
              <a:rPr lang="ru-RU" dirty="0" err="1" smtClean="0"/>
              <a:t>құрылыстың</a:t>
            </a:r>
            <a:r>
              <a:rPr lang="ru-RU" dirty="0" smtClean="0"/>
              <a:t> </a:t>
            </a:r>
            <a:r>
              <a:rPr lang="ru-RU" dirty="0" err="1" smtClean="0"/>
              <a:t>қызыл</a:t>
            </a:r>
            <a:r>
              <a:rPr lang="ru-RU" dirty="0" smtClean="0"/>
              <a:t> </a:t>
            </a:r>
            <a:r>
              <a:rPr lang="ru-RU" dirty="0" err="1" smtClean="0"/>
              <a:t>сызықтарды</a:t>
            </a:r>
            <a:r>
              <a:rPr lang="ru-RU" dirty="0" smtClean="0"/>
              <a:t> </a:t>
            </a:r>
            <a:r>
              <a:rPr lang="ru-RU" dirty="0" err="1" smtClean="0"/>
              <a:t>анықтау</a:t>
            </a:r>
            <a:r>
              <a:rPr lang="ru-RU" dirty="0" smtClean="0"/>
              <a:t> </a:t>
            </a:r>
            <a:r>
              <a:rPr lang="ru-RU" dirty="0" err="1" smtClean="0"/>
              <a:t>қажет</a:t>
            </a:r>
            <a:r>
              <a:rPr lang="ru-RU" dirty="0" smtClean="0"/>
              <a:t>. </a:t>
            </a:r>
            <a:r>
              <a:rPr lang="ru-RU" dirty="0" err="1" smtClean="0"/>
              <a:t>Қызыл</a:t>
            </a:r>
            <a:r>
              <a:rPr lang="ru-RU" dirty="0" smtClean="0"/>
              <a:t> </a:t>
            </a:r>
            <a:r>
              <a:rPr lang="ru-RU" dirty="0" err="1" smtClean="0"/>
              <a:t>жобалық</a:t>
            </a:r>
            <a:r>
              <a:rPr lang="ru-RU" dirty="0" smtClean="0"/>
              <a:t> </a:t>
            </a:r>
            <a:r>
              <a:rPr lang="ru-RU" dirty="0" err="1" smtClean="0"/>
              <a:t>сызықтар</a:t>
            </a:r>
            <a:r>
              <a:rPr lang="ru-RU" dirty="0" smtClean="0"/>
              <a:t> - </a:t>
            </a:r>
            <a:r>
              <a:rPr lang="ru-RU" dirty="0" err="1" smtClean="0"/>
              <a:t>дегеніміз</a:t>
            </a:r>
            <a:r>
              <a:rPr lang="ru-RU" dirty="0" smtClean="0"/>
              <a:t> квартал </a:t>
            </a:r>
            <a:r>
              <a:rPr lang="ru-RU" dirty="0" err="1" smtClean="0"/>
              <a:t>территориясы</a:t>
            </a:r>
            <a:r>
              <a:rPr lang="ru-RU" dirty="0" smtClean="0"/>
              <a:t> мен автомобиль </a:t>
            </a:r>
            <a:r>
              <a:rPr lang="ru-RU" dirty="0" err="1" smtClean="0"/>
              <a:t>жолын</a:t>
            </a:r>
            <a:r>
              <a:rPr lang="ru-RU" dirty="0" smtClean="0"/>
              <a:t> </a:t>
            </a:r>
            <a:r>
              <a:rPr lang="ru-RU" dirty="0" err="1" smtClean="0"/>
              <a:t>бӛлетін</a:t>
            </a:r>
            <a:r>
              <a:rPr lang="ru-RU" dirty="0" smtClean="0"/>
              <a:t> </a:t>
            </a:r>
            <a:r>
              <a:rPr lang="ru-RU" dirty="0" err="1" smtClean="0"/>
              <a:t>шекара</a:t>
            </a:r>
            <a:r>
              <a:rPr lang="ru-RU" dirty="0" smtClean="0"/>
              <a:t>. </a:t>
            </a:r>
            <a:r>
              <a:rPr lang="ru-RU" dirty="0" err="1" smtClean="0"/>
              <a:t>Құрылыстық</a:t>
            </a:r>
            <a:r>
              <a:rPr lang="ru-RU" dirty="0" smtClean="0"/>
              <a:t> </a:t>
            </a:r>
            <a:r>
              <a:rPr lang="ru-RU" dirty="0" err="1" smtClean="0"/>
              <a:t>торды</a:t>
            </a:r>
            <a:r>
              <a:rPr lang="ru-RU" dirty="0" smtClean="0"/>
              <a:t> </a:t>
            </a:r>
            <a:r>
              <a:rPr lang="ru-RU" dirty="0" err="1" smtClean="0"/>
              <a:t>орнына</a:t>
            </a:r>
            <a:r>
              <a:rPr lang="ru-RU" dirty="0" smtClean="0"/>
              <a:t> </a:t>
            </a:r>
            <a:r>
              <a:rPr lang="ru-RU" dirty="0" err="1" smtClean="0"/>
              <a:t>кӛшіру</a:t>
            </a:r>
            <a:r>
              <a:rPr lang="ru-RU" dirty="0" smtClean="0"/>
              <a:t> мен </a:t>
            </a:r>
            <a:r>
              <a:rPr lang="ru-RU" dirty="0" err="1" smtClean="0"/>
              <a:t>бекіту</a:t>
            </a:r>
            <a:r>
              <a:rPr lang="ru-RU" dirty="0" smtClean="0"/>
              <a:t> </a:t>
            </a:r>
            <a:r>
              <a:rPr lang="ru-RU" dirty="0" err="1" smtClean="0"/>
              <a:t>екі</a:t>
            </a:r>
            <a:r>
              <a:rPr lang="ru-RU" dirty="0" smtClean="0"/>
              <a:t> </a:t>
            </a:r>
            <a:r>
              <a:rPr lang="ru-RU" dirty="0" err="1" smtClean="0"/>
              <a:t>кезекте</a:t>
            </a:r>
            <a:r>
              <a:rPr lang="ru-RU" dirty="0" smtClean="0"/>
              <a:t> </a:t>
            </a:r>
            <a:r>
              <a:rPr lang="ru-RU" dirty="0" err="1" smtClean="0"/>
              <a:t>жүреді</a:t>
            </a:r>
            <a:r>
              <a:rPr lang="ru-RU" dirty="0" smtClean="0"/>
              <a:t>: а. </a:t>
            </a:r>
            <a:r>
              <a:rPr lang="ru-RU" dirty="0" err="1" smtClean="0"/>
              <a:t>нүктелердің</a:t>
            </a:r>
            <a:r>
              <a:rPr lang="ru-RU" dirty="0" smtClean="0"/>
              <a:t> </a:t>
            </a:r>
            <a:r>
              <a:rPr lang="ru-RU" dirty="0" err="1" smtClean="0"/>
              <a:t>алдын</a:t>
            </a:r>
            <a:r>
              <a:rPr lang="ru-RU" dirty="0" smtClean="0"/>
              <a:t>-ала </a:t>
            </a:r>
            <a:r>
              <a:rPr lang="ru-RU" dirty="0" err="1" smtClean="0"/>
              <a:t>белгілеу</a:t>
            </a:r>
            <a:r>
              <a:rPr lang="ru-RU" dirty="0" smtClean="0"/>
              <a:t> </a:t>
            </a:r>
            <a:r>
              <a:rPr lang="ru-RU" dirty="0" err="1" smtClean="0"/>
              <a:t>уақытша</a:t>
            </a:r>
            <a:r>
              <a:rPr lang="ru-RU" dirty="0" smtClean="0"/>
              <a:t> </a:t>
            </a:r>
            <a:r>
              <a:rPr lang="ru-RU" dirty="0" err="1" smtClean="0"/>
              <a:t>бекіту</a:t>
            </a:r>
            <a:r>
              <a:rPr lang="ru-RU" dirty="0" smtClean="0"/>
              <a:t>; б. </a:t>
            </a:r>
            <a:r>
              <a:rPr lang="ru-RU" dirty="0" err="1" smtClean="0"/>
              <a:t>уақытша</a:t>
            </a:r>
            <a:r>
              <a:rPr lang="ru-RU" dirty="0" smtClean="0"/>
              <a:t> </a:t>
            </a:r>
            <a:r>
              <a:rPr lang="ru-RU" dirty="0" err="1" smtClean="0"/>
              <a:t>белгілердің</a:t>
            </a:r>
            <a:r>
              <a:rPr lang="ru-RU" dirty="0" smtClean="0"/>
              <a:t> </a:t>
            </a:r>
            <a:r>
              <a:rPr lang="ru-RU" dirty="0" err="1" smtClean="0"/>
              <a:t>координаталарын</a:t>
            </a:r>
            <a:r>
              <a:rPr lang="ru-RU" dirty="0" smtClean="0"/>
              <a:t> </a:t>
            </a:r>
            <a:r>
              <a:rPr lang="ru-RU" dirty="0" err="1" smtClean="0"/>
              <a:t>дәл</a:t>
            </a:r>
            <a:r>
              <a:rPr lang="ru-RU" dirty="0" smtClean="0"/>
              <a:t> </a:t>
            </a:r>
            <a:r>
              <a:rPr lang="ru-RU" dirty="0" err="1" smtClean="0"/>
              <a:t>анықтау</a:t>
            </a:r>
            <a:r>
              <a:rPr lang="ru-RU" dirty="0" smtClean="0"/>
              <a:t>, </a:t>
            </a:r>
            <a:r>
              <a:rPr lang="ru-RU" dirty="0" err="1" smtClean="0"/>
              <a:t>оларды</a:t>
            </a:r>
            <a:r>
              <a:rPr lang="ru-RU" dirty="0" smtClean="0"/>
              <a:t> </a:t>
            </a:r>
            <a:r>
              <a:rPr lang="ru-RU" dirty="0" err="1" smtClean="0"/>
              <a:t>редуциялау</a:t>
            </a:r>
            <a:r>
              <a:rPr lang="ru-RU" dirty="0" smtClean="0"/>
              <a:t> (</a:t>
            </a:r>
            <a:r>
              <a:rPr lang="ru-RU" dirty="0" err="1" smtClean="0"/>
              <a:t>жылжыту</a:t>
            </a:r>
            <a:r>
              <a:rPr lang="ru-RU" dirty="0" smtClean="0"/>
              <a:t>) </a:t>
            </a:r>
            <a:r>
              <a:rPr lang="ru-RU" dirty="0" err="1" smtClean="0"/>
              <a:t>және</a:t>
            </a:r>
            <a:r>
              <a:rPr lang="ru-RU" dirty="0" smtClean="0"/>
              <a:t> </a:t>
            </a:r>
            <a:r>
              <a:rPr lang="ru-RU" dirty="0" err="1" smtClean="0"/>
              <a:t>тұрақты</a:t>
            </a:r>
            <a:r>
              <a:rPr lang="ru-RU" dirty="0" smtClean="0"/>
              <a:t> </a:t>
            </a:r>
            <a:r>
              <a:rPr lang="ru-RU" dirty="0" err="1" smtClean="0"/>
              <a:t>белгілермен</a:t>
            </a:r>
            <a:r>
              <a:rPr lang="ru-RU" dirty="0" smtClean="0"/>
              <a:t> </a:t>
            </a:r>
            <a:r>
              <a:rPr lang="ru-RU" dirty="0" err="1" smtClean="0"/>
              <a:t>бекіту</a:t>
            </a:r>
            <a:r>
              <a:rPr lang="ru-RU" dirty="0" smtClean="0"/>
              <a:t>. </a:t>
            </a:r>
            <a:r>
              <a:rPr lang="ru-RU" dirty="0" err="1" smtClean="0"/>
              <a:t>Алдын</a:t>
            </a:r>
            <a:r>
              <a:rPr lang="ru-RU" dirty="0" smtClean="0"/>
              <a:t> ала </a:t>
            </a:r>
            <a:r>
              <a:rPr lang="ru-RU" dirty="0" err="1" smtClean="0"/>
              <a:t>белгілеу</a:t>
            </a:r>
            <a:r>
              <a:rPr lang="ru-RU" dirty="0" smtClean="0"/>
              <a:t> 1:2000 </a:t>
            </a:r>
            <a:r>
              <a:rPr lang="ru-RU" dirty="0" err="1" smtClean="0"/>
              <a:t>дәлдікпен</a:t>
            </a:r>
            <a:r>
              <a:rPr lang="ru-RU" dirty="0" smtClean="0"/>
              <a:t> </a:t>
            </a:r>
            <a:r>
              <a:rPr lang="ru-RU" dirty="0" err="1" smtClean="0"/>
              <a:t>құрылыс</a:t>
            </a:r>
            <a:r>
              <a:rPr lang="ru-RU" dirty="0" smtClean="0"/>
              <a:t> </a:t>
            </a:r>
            <a:r>
              <a:rPr lang="ru-RU" dirty="0" err="1" smtClean="0"/>
              <a:t>алаңның</a:t>
            </a:r>
            <a:r>
              <a:rPr lang="ru-RU" dirty="0" smtClean="0"/>
              <a:t> </a:t>
            </a:r>
            <a:r>
              <a:rPr lang="ru-RU" dirty="0" err="1" smtClean="0"/>
              <a:t>ортасында</a:t>
            </a:r>
            <a:r>
              <a:rPr lang="ru-RU" dirty="0" smtClean="0"/>
              <a:t> </a:t>
            </a:r>
            <a:r>
              <a:rPr lang="ru-RU" dirty="0" err="1" smtClean="0"/>
              <a:t>орналасқан</a:t>
            </a:r>
            <a:r>
              <a:rPr lang="ru-RU" dirty="0" smtClean="0"/>
              <a:t> теодолит </a:t>
            </a:r>
            <a:r>
              <a:rPr lang="ru-RU" dirty="0" err="1" smtClean="0"/>
              <a:t>және</a:t>
            </a:r>
            <a:r>
              <a:rPr lang="ru-RU" dirty="0" smtClean="0"/>
              <a:t> лента (рулетка) </a:t>
            </a:r>
            <a:r>
              <a:rPr lang="ru-RU" dirty="0" err="1" smtClean="0"/>
              <a:t>арқылы</a:t>
            </a:r>
            <a:r>
              <a:rPr lang="ru-RU" dirty="0" smtClean="0"/>
              <a:t> </a:t>
            </a:r>
            <a:r>
              <a:rPr lang="ru-RU" dirty="0" err="1" smtClean="0"/>
              <a:t>жүгізіледі</a:t>
            </a:r>
            <a:r>
              <a:rPr lang="ru-RU" dirty="0" smtClean="0"/>
              <a:t>. </a:t>
            </a:r>
            <a:r>
              <a:rPr lang="ru-RU" dirty="0" err="1" smtClean="0"/>
              <a:t>Базистың</a:t>
            </a:r>
            <a:r>
              <a:rPr lang="ru-RU" dirty="0" smtClean="0"/>
              <a:t> АВС </a:t>
            </a:r>
            <a:r>
              <a:rPr lang="ru-RU" dirty="0" err="1" smtClean="0"/>
              <a:t>нүктелерін</a:t>
            </a:r>
            <a:r>
              <a:rPr lang="ru-RU" dirty="0" smtClean="0"/>
              <a:t> </a:t>
            </a:r>
            <a:r>
              <a:rPr lang="ru-RU" dirty="0" err="1" smtClean="0"/>
              <a:t>жақын</a:t>
            </a:r>
            <a:r>
              <a:rPr lang="ru-RU" dirty="0" smtClean="0"/>
              <a:t> </a:t>
            </a:r>
            <a:r>
              <a:rPr lang="ru-RU" dirty="0" err="1" smtClean="0"/>
              <a:t>жатқан</a:t>
            </a:r>
            <a:r>
              <a:rPr lang="ru-RU" dirty="0" smtClean="0"/>
              <a:t> триангуляция (</a:t>
            </a:r>
            <a:r>
              <a:rPr lang="ru-RU" dirty="0" err="1" smtClean="0"/>
              <a:t>полигономерия</a:t>
            </a:r>
            <a:r>
              <a:rPr lang="ru-RU" dirty="0" smtClean="0"/>
              <a:t>) </a:t>
            </a:r>
            <a:r>
              <a:rPr lang="ru-RU" dirty="0" err="1" smtClean="0"/>
              <a:t>пункттерінің</a:t>
            </a:r>
            <a:r>
              <a:rPr lang="ru-RU" dirty="0" smtClean="0"/>
              <a:t> </a:t>
            </a:r>
            <a:r>
              <a:rPr lang="ru-RU" dirty="0" err="1" smtClean="0"/>
              <a:t>кері</a:t>
            </a:r>
            <a:r>
              <a:rPr lang="ru-RU" dirty="0" smtClean="0"/>
              <a:t> </a:t>
            </a:r>
            <a:r>
              <a:rPr lang="ru-RU" dirty="0" err="1" smtClean="0"/>
              <a:t>геодезиялық</a:t>
            </a:r>
            <a:r>
              <a:rPr lang="ru-RU" dirty="0" smtClean="0"/>
              <a:t> </a:t>
            </a:r>
            <a:r>
              <a:rPr lang="ru-RU" dirty="0" err="1" smtClean="0"/>
              <a:t>есептің</a:t>
            </a:r>
            <a:r>
              <a:rPr lang="ru-RU" dirty="0" smtClean="0"/>
              <a:t> </a:t>
            </a:r>
            <a:r>
              <a:rPr lang="ru-RU" dirty="0" err="1" smtClean="0"/>
              <a:t>нәтижелері</a:t>
            </a:r>
            <a:r>
              <a:rPr lang="ru-RU" dirty="0" smtClean="0"/>
              <a:t> </a:t>
            </a:r>
            <a:r>
              <a:rPr lang="ru-RU" dirty="0" err="1" smtClean="0"/>
              <a:t>бойынша</a:t>
            </a:r>
            <a:r>
              <a:rPr lang="ru-RU" dirty="0" smtClean="0"/>
              <a:t> </a:t>
            </a:r>
            <a:r>
              <a:rPr lang="ru-RU" dirty="0" err="1" smtClean="0"/>
              <a:t>кӛшіреді</a:t>
            </a:r>
            <a:r>
              <a:rPr lang="ru-RU" dirty="0" smtClean="0"/>
              <a:t>. </a:t>
            </a:r>
            <a:r>
              <a:rPr lang="ru-RU" dirty="0" err="1" smtClean="0"/>
              <a:t>Базисті</a:t>
            </a:r>
            <a:r>
              <a:rPr lang="ru-RU" dirty="0" smtClean="0"/>
              <a:t> </a:t>
            </a:r>
            <a:r>
              <a:rPr lang="ru-RU" dirty="0" err="1" smtClean="0"/>
              <a:t>іліндіріп</a:t>
            </a:r>
            <a:r>
              <a:rPr lang="ru-RU" dirty="0" smtClean="0"/>
              <a:t> </a:t>
            </a:r>
            <a:r>
              <a:rPr lang="ru-RU" dirty="0" err="1" smtClean="0"/>
              <a:t>ӛлшейді</a:t>
            </a:r>
            <a:r>
              <a:rPr lang="ru-RU" dirty="0" smtClean="0"/>
              <a:t>, </a:t>
            </a:r>
            <a:r>
              <a:rPr lang="ru-RU" dirty="0" err="1" smtClean="0"/>
              <a:t>аралық</a:t>
            </a:r>
            <a:r>
              <a:rPr lang="ru-RU" dirty="0" smtClean="0"/>
              <a:t> </a:t>
            </a:r>
            <a:r>
              <a:rPr lang="ru-RU" dirty="0" err="1" smtClean="0"/>
              <a:t>сызықтар</a:t>
            </a:r>
            <a:r>
              <a:rPr lang="ru-RU" dirty="0" smtClean="0"/>
              <a:t> </a:t>
            </a:r>
            <a:r>
              <a:rPr lang="ru-RU" dirty="0" err="1" smtClean="0"/>
              <a:t>үшін</a:t>
            </a:r>
            <a:r>
              <a:rPr lang="ru-RU" dirty="0" smtClean="0"/>
              <a:t> </a:t>
            </a:r>
            <a:r>
              <a:rPr lang="ru-RU" dirty="0" err="1" smtClean="0"/>
              <a:t>пикеттерді</a:t>
            </a:r>
            <a:r>
              <a:rPr lang="ru-RU" dirty="0" smtClean="0"/>
              <a:t> </a:t>
            </a:r>
            <a:r>
              <a:rPr lang="ru-RU" dirty="0" err="1" smtClean="0"/>
              <a:t>бӛледі</a:t>
            </a:r>
            <a:r>
              <a:rPr lang="ru-RU" dirty="0" smtClean="0"/>
              <a:t>. 38 А В С </a:t>
            </a:r>
            <a:r>
              <a:rPr lang="en-US" dirty="0" smtClean="0"/>
              <a:t>D E F </a:t>
            </a:r>
            <a:r>
              <a:rPr lang="ru-RU" dirty="0" err="1" smtClean="0"/>
              <a:t>Сурет</a:t>
            </a:r>
            <a:r>
              <a:rPr lang="ru-RU" dirty="0" smtClean="0"/>
              <a:t> 4.1 – </a:t>
            </a:r>
            <a:r>
              <a:rPr lang="ru-RU" dirty="0" err="1" smtClean="0"/>
              <a:t>Бӛлу</a:t>
            </a:r>
            <a:r>
              <a:rPr lang="ru-RU" dirty="0" smtClean="0"/>
              <a:t> </a:t>
            </a:r>
            <a:r>
              <a:rPr lang="ru-RU" dirty="0" err="1" smtClean="0"/>
              <a:t>негізді</a:t>
            </a:r>
            <a:r>
              <a:rPr lang="ru-RU" dirty="0" smtClean="0"/>
              <a:t> салу Базис </a:t>
            </a:r>
            <a:r>
              <a:rPr lang="ru-RU" dirty="0" err="1" smtClean="0"/>
              <a:t>нүктелерінде</a:t>
            </a:r>
            <a:r>
              <a:rPr lang="ru-RU" dirty="0" smtClean="0"/>
              <a:t> </a:t>
            </a:r>
            <a:r>
              <a:rPr lang="en-US" dirty="0" smtClean="0"/>
              <a:t>AD, BE, CF </a:t>
            </a:r>
            <a:r>
              <a:rPr lang="ru-RU" dirty="0" err="1" smtClean="0"/>
              <a:t>құрылыстық</a:t>
            </a:r>
            <a:r>
              <a:rPr lang="ru-RU" dirty="0" smtClean="0"/>
              <a:t> </a:t>
            </a:r>
            <a:r>
              <a:rPr lang="ru-RU" dirty="0" err="1" smtClean="0"/>
              <a:t>тордың</a:t>
            </a:r>
            <a:r>
              <a:rPr lang="ru-RU" dirty="0" smtClean="0"/>
              <a:t> АВС </a:t>
            </a:r>
            <a:r>
              <a:rPr lang="ru-RU" dirty="0" err="1" smtClean="0"/>
              <a:t>ені</a:t>
            </a:r>
            <a:r>
              <a:rPr lang="ru-RU" dirty="0" smtClean="0"/>
              <a:t> </a:t>
            </a:r>
            <a:r>
              <a:rPr lang="ru-RU" dirty="0" err="1" smtClean="0"/>
              <a:t>бойынша</a:t>
            </a:r>
            <a:r>
              <a:rPr lang="ru-RU" dirty="0" smtClean="0"/>
              <a:t> </a:t>
            </a:r>
            <a:r>
              <a:rPr lang="ru-RU" dirty="0" err="1" smtClean="0"/>
              <a:t>кӛлденең</a:t>
            </a:r>
            <a:r>
              <a:rPr lang="ru-RU" dirty="0" smtClean="0"/>
              <a:t> </a:t>
            </a:r>
            <a:r>
              <a:rPr lang="ru-RU" dirty="0" err="1" smtClean="0"/>
              <a:t>сызықтарды</a:t>
            </a:r>
            <a:r>
              <a:rPr lang="ru-RU" dirty="0" smtClean="0"/>
              <a:t> </a:t>
            </a:r>
            <a:r>
              <a:rPr lang="ru-RU" dirty="0" err="1" smtClean="0"/>
              <a:t>бӛліп</a:t>
            </a:r>
            <a:r>
              <a:rPr lang="ru-RU" dirty="0" smtClean="0"/>
              <a:t> </a:t>
            </a:r>
            <a:r>
              <a:rPr lang="ru-RU" dirty="0" err="1" smtClean="0"/>
              <a:t>белгілейді</a:t>
            </a:r>
            <a:r>
              <a:rPr lang="ru-RU" dirty="0" smtClean="0"/>
              <a:t>. </a:t>
            </a:r>
            <a:r>
              <a:rPr lang="ru-RU" dirty="0" err="1" smtClean="0"/>
              <a:t>Тексеріс</a:t>
            </a:r>
            <a:r>
              <a:rPr lang="ru-RU" dirty="0" smtClean="0"/>
              <a:t> </a:t>
            </a:r>
            <a:r>
              <a:rPr lang="ru-RU" dirty="0" err="1" smtClean="0"/>
              <a:t>ретінде</a:t>
            </a:r>
            <a:r>
              <a:rPr lang="ru-RU" dirty="0" smtClean="0"/>
              <a:t> </a:t>
            </a:r>
            <a:r>
              <a:rPr lang="en-US" dirty="0" smtClean="0"/>
              <a:t>DEF </a:t>
            </a:r>
            <a:r>
              <a:rPr lang="ru-RU" dirty="0" err="1" smtClean="0"/>
              <a:t>сызықтың</a:t>
            </a:r>
            <a:r>
              <a:rPr lang="ru-RU" dirty="0" smtClean="0"/>
              <a:t> </a:t>
            </a:r>
            <a:r>
              <a:rPr lang="ru-RU" dirty="0" err="1" smtClean="0"/>
              <a:t>ұзындығы</a:t>
            </a:r>
            <a:r>
              <a:rPr lang="ru-RU" dirty="0" smtClean="0"/>
              <a:t> мен АВС </a:t>
            </a:r>
            <a:r>
              <a:rPr lang="ru-RU" dirty="0" err="1" smtClean="0"/>
              <a:t>ұзындықтың</a:t>
            </a:r>
            <a:r>
              <a:rPr lang="ru-RU" dirty="0" smtClean="0"/>
              <a:t> </a:t>
            </a:r>
            <a:r>
              <a:rPr lang="ru-RU" dirty="0" err="1" smtClean="0"/>
              <a:t>сәйкестігін</a:t>
            </a:r>
            <a:r>
              <a:rPr lang="ru-RU" dirty="0" smtClean="0"/>
              <a:t> </a:t>
            </a:r>
            <a:r>
              <a:rPr lang="ru-RU" dirty="0" err="1" smtClean="0"/>
              <a:t>қадағалайды</a:t>
            </a:r>
            <a:r>
              <a:rPr lang="ru-RU" dirty="0" smtClean="0"/>
              <a:t>. Квадрат </a:t>
            </a:r>
            <a:r>
              <a:rPr lang="ru-RU" dirty="0" err="1" smtClean="0"/>
              <a:t>тордың</a:t>
            </a:r>
            <a:r>
              <a:rPr lang="ru-RU" dirty="0" smtClean="0"/>
              <a:t> </a:t>
            </a:r>
            <a:r>
              <a:rPr lang="ru-RU" dirty="0" err="1" smtClean="0"/>
              <a:t>бүйірлерін</a:t>
            </a:r>
            <a:r>
              <a:rPr lang="ru-RU" dirty="0" smtClean="0"/>
              <a:t> </a:t>
            </a:r>
            <a:r>
              <a:rPr lang="ru-RU" dirty="0" err="1" smtClean="0"/>
              <a:t>берілген</a:t>
            </a:r>
            <a:r>
              <a:rPr lang="ru-RU" dirty="0" smtClean="0"/>
              <a:t> </a:t>
            </a:r>
            <a:r>
              <a:rPr lang="ru-RU" dirty="0" err="1" smtClean="0"/>
              <a:t>ұзындықпен</a:t>
            </a:r>
            <a:r>
              <a:rPr lang="ru-RU" dirty="0" smtClean="0"/>
              <a:t> </a:t>
            </a:r>
            <a:r>
              <a:rPr lang="ru-RU" dirty="0" err="1" smtClean="0"/>
              <a:t>сәйкес</a:t>
            </a:r>
            <a:r>
              <a:rPr lang="ru-RU" dirty="0" smtClean="0"/>
              <a:t> </a:t>
            </a:r>
            <a:r>
              <a:rPr lang="ru-RU" dirty="0" err="1" smtClean="0"/>
              <a:t>бӛліп</a:t>
            </a:r>
            <a:r>
              <a:rPr lang="ru-RU" dirty="0" smtClean="0"/>
              <a:t> </a:t>
            </a:r>
            <a:r>
              <a:rPr lang="ru-RU" dirty="0" err="1" smtClean="0"/>
              <a:t>аралық</a:t>
            </a:r>
            <a:r>
              <a:rPr lang="ru-RU" dirty="0" smtClean="0"/>
              <a:t> </a:t>
            </a:r>
            <a:r>
              <a:rPr lang="ru-RU" dirty="0" err="1" smtClean="0"/>
              <a:t>нүктелерді</a:t>
            </a:r>
            <a:r>
              <a:rPr lang="ru-RU" dirty="0" smtClean="0"/>
              <a:t> </a:t>
            </a:r>
            <a:r>
              <a:rPr lang="ru-RU" dirty="0" err="1" smtClean="0"/>
              <a:t>белгілейді</a:t>
            </a:r>
            <a:r>
              <a:rPr lang="ru-RU" dirty="0" smtClean="0"/>
              <a:t>. </a:t>
            </a:r>
            <a:r>
              <a:rPr lang="en-US" dirty="0" smtClean="0"/>
              <a:t>DEF </a:t>
            </a:r>
            <a:r>
              <a:rPr lang="ru-RU" dirty="0" err="1" smtClean="0"/>
              <a:t>нүктелерінде</a:t>
            </a:r>
            <a:r>
              <a:rPr lang="ru-RU" dirty="0" smtClean="0"/>
              <a:t> </a:t>
            </a:r>
            <a:r>
              <a:rPr lang="ru-RU" dirty="0" err="1" smtClean="0"/>
              <a:t>бақылау</a:t>
            </a:r>
            <a:r>
              <a:rPr lang="ru-RU" dirty="0" smtClean="0"/>
              <a:t> </a:t>
            </a:r>
            <a:r>
              <a:rPr lang="ru-RU" dirty="0" err="1" smtClean="0"/>
              <a:t>ӛлшеулер</a:t>
            </a:r>
            <a:r>
              <a:rPr lang="ru-RU" dirty="0" smtClean="0"/>
              <a:t> </a:t>
            </a:r>
            <a:r>
              <a:rPr lang="ru-RU" dirty="0" err="1" smtClean="0"/>
              <a:t>жүргізеді</a:t>
            </a:r>
            <a:r>
              <a:rPr lang="ru-RU" dirty="0" smtClean="0"/>
              <a:t>. </a:t>
            </a:r>
            <a:r>
              <a:rPr lang="ru-RU" dirty="0" err="1" smtClean="0"/>
              <a:t>Содан</a:t>
            </a:r>
            <a:r>
              <a:rPr lang="ru-RU" dirty="0" smtClean="0"/>
              <a:t> </a:t>
            </a:r>
            <a:r>
              <a:rPr lang="ru-RU" dirty="0" err="1" smtClean="0"/>
              <a:t>кейін</a:t>
            </a:r>
            <a:r>
              <a:rPr lang="ru-RU" dirty="0" smtClean="0"/>
              <a:t> </a:t>
            </a:r>
            <a:r>
              <a:rPr lang="ru-RU" dirty="0" err="1" smtClean="0"/>
              <a:t>қалған</a:t>
            </a:r>
            <a:r>
              <a:rPr lang="ru-RU" dirty="0" smtClean="0"/>
              <a:t> </a:t>
            </a:r>
            <a:r>
              <a:rPr lang="ru-RU" dirty="0" err="1" smtClean="0"/>
              <a:t>бӛлу</a:t>
            </a:r>
            <a:r>
              <a:rPr lang="ru-RU" dirty="0" smtClean="0"/>
              <a:t> </a:t>
            </a:r>
            <a:r>
              <a:rPr lang="ru-RU" dirty="0" err="1" smtClean="0"/>
              <a:t>сызықтарды</a:t>
            </a:r>
            <a:r>
              <a:rPr lang="ru-RU" dirty="0" smtClean="0"/>
              <a:t> </a:t>
            </a:r>
            <a:r>
              <a:rPr lang="ru-RU" dirty="0" err="1" smtClean="0"/>
              <a:t>белгілейді</a:t>
            </a:r>
            <a:r>
              <a:rPr lang="ru-RU" dirty="0" smtClean="0"/>
              <a:t>. </a:t>
            </a:r>
            <a:r>
              <a:rPr lang="ru-RU" dirty="0" err="1" smtClean="0"/>
              <a:t>Барлық</a:t>
            </a:r>
            <a:r>
              <a:rPr lang="ru-RU" dirty="0" smtClean="0"/>
              <a:t> </a:t>
            </a:r>
            <a:r>
              <a:rPr lang="ru-RU" dirty="0" err="1" smtClean="0"/>
              <a:t>алдын</a:t>
            </a:r>
            <a:r>
              <a:rPr lang="ru-RU" dirty="0" smtClean="0"/>
              <a:t> ала </a:t>
            </a:r>
            <a:r>
              <a:rPr lang="ru-RU" dirty="0" err="1" smtClean="0"/>
              <a:t>бӛлінген</a:t>
            </a:r>
            <a:r>
              <a:rPr lang="ru-RU" dirty="0" smtClean="0"/>
              <a:t> </a:t>
            </a:r>
            <a:r>
              <a:rPr lang="ru-RU" dirty="0" err="1" smtClean="0"/>
              <a:t>нүктелерді</a:t>
            </a:r>
            <a:r>
              <a:rPr lang="ru-RU" dirty="0" smtClean="0"/>
              <a:t> </a:t>
            </a:r>
            <a:r>
              <a:rPr lang="ru-RU" dirty="0" err="1" smtClean="0"/>
              <a:t>уақытша</a:t>
            </a:r>
            <a:r>
              <a:rPr lang="ru-RU" dirty="0" smtClean="0"/>
              <a:t> </a:t>
            </a:r>
            <a:r>
              <a:rPr lang="ru-RU" dirty="0" err="1" smtClean="0"/>
              <a:t>белгілермен</a:t>
            </a:r>
            <a:r>
              <a:rPr lang="ru-RU" dirty="0" smtClean="0"/>
              <a:t> (</a:t>
            </a:r>
            <a:r>
              <a:rPr lang="ru-RU" dirty="0" err="1" smtClean="0"/>
              <a:t>қадалар</a:t>
            </a:r>
            <a:r>
              <a:rPr lang="ru-RU" dirty="0" smtClean="0"/>
              <a:t> мен </a:t>
            </a:r>
            <a:r>
              <a:rPr lang="ru-RU" dirty="0" err="1" smtClean="0"/>
              <a:t>немесе</a:t>
            </a:r>
            <a:r>
              <a:rPr lang="ru-RU" dirty="0" smtClean="0"/>
              <a:t> </a:t>
            </a:r>
            <a:r>
              <a:rPr lang="ru-RU" dirty="0" err="1" smtClean="0"/>
              <a:t>ағаш</a:t>
            </a:r>
            <a:r>
              <a:rPr lang="ru-RU" dirty="0" smtClean="0"/>
              <a:t> </a:t>
            </a:r>
            <a:r>
              <a:rPr lang="ru-RU" dirty="0" err="1" smtClean="0"/>
              <a:t>тіреулермен</a:t>
            </a:r>
            <a:r>
              <a:rPr lang="ru-RU" dirty="0" smtClean="0"/>
              <a:t>) </a:t>
            </a:r>
            <a:r>
              <a:rPr lang="ru-RU" dirty="0" err="1" smtClean="0"/>
              <a:t>бекітеді</a:t>
            </a:r>
            <a:r>
              <a:rPr lang="ru-RU" dirty="0" smtClean="0"/>
              <a:t>. </a:t>
            </a:r>
            <a:r>
              <a:rPr lang="ru-RU" dirty="0" err="1" smtClean="0"/>
              <a:t>Алдын</a:t>
            </a:r>
            <a:r>
              <a:rPr lang="ru-RU" dirty="0" smtClean="0"/>
              <a:t> ала </a:t>
            </a:r>
            <a:r>
              <a:rPr lang="ru-RU" dirty="0" err="1" smtClean="0"/>
              <a:t>бӛлуден</a:t>
            </a:r>
            <a:r>
              <a:rPr lang="ru-RU" dirty="0" smtClean="0"/>
              <a:t> </a:t>
            </a:r>
            <a:r>
              <a:rPr lang="ru-RU" dirty="0" err="1" smtClean="0"/>
              <a:t>кейін</a:t>
            </a:r>
            <a:r>
              <a:rPr lang="ru-RU" dirty="0" smtClean="0"/>
              <a:t> </a:t>
            </a:r>
            <a:r>
              <a:rPr lang="ru-RU" dirty="0" err="1" smtClean="0"/>
              <a:t>тордың</a:t>
            </a:r>
            <a:r>
              <a:rPr lang="ru-RU" dirty="0" smtClean="0"/>
              <a:t> </a:t>
            </a:r>
            <a:r>
              <a:rPr lang="ru-RU" dirty="0" err="1" smtClean="0"/>
              <a:t>сызықтары</a:t>
            </a:r>
            <a:r>
              <a:rPr lang="ru-RU" dirty="0" smtClean="0"/>
              <a:t> </a:t>
            </a:r>
            <a:r>
              <a:rPr lang="ru-RU" dirty="0" err="1" smtClean="0"/>
              <a:t>бойынша</a:t>
            </a:r>
            <a:r>
              <a:rPr lang="ru-RU" dirty="0" smtClean="0"/>
              <a:t> </a:t>
            </a:r>
            <a:r>
              <a:rPr lang="ru-RU" dirty="0" err="1" smtClean="0"/>
              <a:t>полигонометриялық</a:t>
            </a:r>
            <a:r>
              <a:rPr lang="ru-RU" dirty="0" smtClean="0"/>
              <a:t> </a:t>
            </a:r>
            <a:r>
              <a:rPr lang="ru-RU" dirty="0" err="1" smtClean="0"/>
              <a:t>жүрістер</a:t>
            </a:r>
            <a:r>
              <a:rPr lang="ru-RU" dirty="0" smtClean="0"/>
              <a:t> </a:t>
            </a:r>
            <a:r>
              <a:rPr lang="ru-RU" dirty="0" err="1" smtClean="0"/>
              <a:t>жүргізіп</a:t>
            </a:r>
            <a:r>
              <a:rPr lang="ru-RU" dirty="0" smtClean="0"/>
              <a:t>, </a:t>
            </a:r>
            <a:r>
              <a:rPr lang="ru-RU" dirty="0" err="1" smtClean="0"/>
              <a:t>шамалап</a:t>
            </a:r>
            <a:r>
              <a:rPr lang="ru-RU" dirty="0" smtClean="0"/>
              <a:t> </a:t>
            </a:r>
            <a:r>
              <a:rPr lang="ru-RU" dirty="0" err="1" smtClean="0"/>
              <a:t>бӛлінген</a:t>
            </a:r>
            <a:r>
              <a:rPr lang="ru-RU" dirty="0" smtClean="0"/>
              <a:t> тор </a:t>
            </a:r>
            <a:r>
              <a:rPr lang="ru-RU" dirty="0" err="1" smtClean="0"/>
              <a:t>пункттерінің</a:t>
            </a:r>
            <a:r>
              <a:rPr lang="ru-RU" dirty="0" smtClean="0"/>
              <a:t> </a:t>
            </a:r>
            <a:r>
              <a:rPr lang="ru-RU" dirty="0" err="1" smtClean="0"/>
              <a:t>дәл</a:t>
            </a:r>
            <a:r>
              <a:rPr lang="ru-RU" dirty="0" smtClean="0"/>
              <a:t> </a:t>
            </a:r>
            <a:r>
              <a:rPr lang="ru-RU" dirty="0" err="1" smtClean="0"/>
              <a:t>координаталарын</a:t>
            </a:r>
            <a:r>
              <a:rPr lang="ru-RU" dirty="0" smtClean="0"/>
              <a:t> </a:t>
            </a:r>
            <a:r>
              <a:rPr lang="ru-RU" dirty="0" err="1" smtClean="0"/>
              <a:t>анықтайды</a:t>
            </a:r>
            <a:r>
              <a:rPr lang="ru-RU" dirty="0" smtClean="0"/>
              <a:t>. </a:t>
            </a:r>
            <a:r>
              <a:rPr lang="ru-RU" dirty="0" err="1" smtClean="0"/>
              <a:t>Анықталған</a:t>
            </a:r>
            <a:r>
              <a:rPr lang="ru-RU" dirty="0" smtClean="0"/>
              <a:t> </a:t>
            </a:r>
            <a:r>
              <a:rPr lang="ru-RU" dirty="0" err="1" smtClean="0"/>
              <a:t>координаталарды</a:t>
            </a:r>
            <a:r>
              <a:rPr lang="ru-RU" dirty="0" smtClean="0"/>
              <a:t> </a:t>
            </a:r>
            <a:r>
              <a:rPr lang="ru-RU" dirty="0" err="1" smtClean="0"/>
              <a:t>жобалық</a:t>
            </a:r>
            <a:r>
              <a:rPr lang="ru-RU" dirty="0" smtClean="0"/>
              <a:t> </a:t>
            </a:r>
            <a:r>
              <a:rPr lang="ru-RU" dirty="0" err="1" smtClean="0"/>
              <a:t>координаталармен</a:t>
            </a:r>
            <a:r>
              <a:rPr lang="ru-RU" dirty="0" smtClean="0"/>
              <a:t> </a:t>
            </a:r>
            <a:r>
              <a:rPr lang="ru-RU" dirty="0" err="1" smtClean="0"/>
              <a:t>салыстырып</a:t>
            </a:r>
            <a:r>
              <a:rPr lang="ru-RU" dirty="0" smtClean="0"/>
              <a:t> </a:t>
            </a:r>
            <a:r>
              <a:rPr lang="ru-RU" dirty="0" err="1" smtClean="0"/>
              <a:t>ауытқу</a:t>
            </a:r>
            <a:r>
              <a:rPr lang="ru-RU" dirty="0" smtClean="0"/>
              <a:t> </a:t>
            </a:r>
            <a:r>
              <a:rPr lang="ru-RU" dirty="0" err="1" smtClean="0"/>
              <a:t>шамаларын</a:t>
            </a:r>
            <a:r>
              <a:rPr lang="ru-RU" dirty="0" smtClean="0"/>
              <a:t> </a:t>
            </a:r>
            <a:r>
              <a:rPr lang="ru-RU" dirty="0" err="1" smtClean="0"/>
              <a:t>анықтайды</a:t>
            </a:r>
            <a:r>
              <a:rPr lang="ru-RU" dirty="0" smtClean="0"/>
              <a:t>. </a:t>
            </a:r>
            <a:r>
              <a:rPr lang="ru-RU" dirty="0" err="1" smtClean="0"/>
              <a:t>Содан</a:t>
            </a:r>
            <a:r>
              <a:rPr lang="ru-RU" dirty="0" smtClean="0"/>
              <a:t> </a:t>
            </a:r>
            <a:r>
              <a:rPr lang="ru-RU" dirty="0" err="1" smtClean="0"/>
              <a:t>кейін</a:t>
            </a:r>
            <a:r>
              <a:rPr lang="ru-RU" dirty="0" smtClean="0"/>
              <a:t> </a:t>
            </a:r>
            <a:r>
              <a:rPr lang="ru-RU" dirty="0" err="1" smtClean="0"/>
              <a:t>тордың</a:t>
            </a:r>
            <a:r>
              <a:rPr lang="ru-RU" dirty="0" smtClean="0"/>
              <a:t> </a:t>
            </a:r>
            <a:r>
              <a:rPr lang="ru-RU" dirty="0" err="1" smtClean="0"/>
              <a:t>әр</a:t>
            </a:r>
            <a:r>
              <a:rPr lang="ru-RU" dirty="0" smtClean="0"/>
              <a:t> </a:t>
            </a:r>
            <a:r>
              <a:rPr lang="ru-RU" dirty="0" err="1" smtClean="0"/>
              <a:t>пунктін</a:t>
            </a:r>
            <a:r>
              <a:rPr lang="ru-RU" dirty="0" smtClean="0"/>
              <a:t> </a:t>
            </a:r>
            <a:r>
              <a:rPr lang="ru-RU" dirty="0" err="1" smtClean="0"/>
              <a:t>жылжытып</a:t>
            </a:r>
            <a:r>
              <a:rPr lang="ru-RU" dirty="0" smtClean="0"/>
              <a:t>, </a:t>
            </a:r>
            <a:r>
              <a:rPr lang="ru-RU" dirty="0" err="1" smtClean="0"/>
              <a:t>ғимараттың</a:t>
            </a:r>
            <a:r>
              <a:rPr lang="ru-RU" dirty="0" smtClean="0"/>
              <a:t> </a:t>
            </a:r>
            <a:r>
              <a:rPr lang="ru-RU" dirty="0" err="1" smtClean="0"/>
              <a:t>құрылыс</a:t>
            </a:r>
            <a:r>
              <a:rPr lang="ru-RU" dirty="0" smtClean="0"/>
              <a:t> </a:t>
            </a:r>
            <a:r>
              <a:rPr lang="ru-RU" dirty="0" err="1" smtClean="0"/>
              <a:t>және</a:t>
            </a:r>
            <a:r>
              <a:rPr lang="ru-RU" dirty="0" smtClean="0"/>
              <a:t> </a:t>
            </a:r>
            <a:r>
              <a:rPr lang="ru-RU" dirty="0" err="1" smtClean="0"/>
              <a:t>пайдалану</a:t>
            </a:r>
            <a:r>
              <a:rPr lang="ru-RU" dirty="0" smtClean="0"/>
              <a:t> </a:t>
            </a:r>
            <a:r>
              <a:rPr lang="ru-RU" dirty="0" err="1" smtClean="0"/>
              <a:t>мезгіліне</a:t>
            </a:r>
            <a:r>
              <a:rPr lang="ru-RU" dirty="0" smtClean="0"/>
              <a:t> </a:t>
            </a:r>
            <a:r>
              <a:rPr lang="ru-RU" dirty="0" err="1" smtClean="0"/>
              <a:t>есептелген</a:t>
            </a:r>
            <a:r>
              <a:rPr lang="ru-RU" dirty="0" smtClean="0"/>
              <a:t> </a:t>
            </a:r>
            <a:r>
              <a:rPr lang="ru-RU" dirty="0" err="1" smtClean="0"/>
              <a:t>тұрақты</a:t>
            </a:r>
            <a:r>
              <a:rPr lang="ru-RU" dirty="0" smtClean="0"/>
              <a:t> </a:t>
            </a:r>
            <a:r>
              <a:rPr lang="ru-RU" dirty="0" err="1" smtClean="0"/>
              <a:t>белгілерді</a:t>
            </a:r>
            <a:r>
              <a:rPr lang="ru-RU" dirty="0" smtClean="0"/>
              <a:t> (</a:t>
            </a:r>
            <a:r>
              <a:rPr lang="ru-RU" dirty="0" err="1" smtClean="0"/>
              <a:t>темірбетон</a:t>
            </a:r>
            <a:r>
              <a:rPr lang="ru-RU" dirty="0" smtClean="0"/>
              <a:t> </a:t>
            </a:r>
            <a:r>
              <a:rPr lang="ru-RU" dirty="0" err="1" smtClean="0"/>
              <a:t>монолиттерді</a:t>
            </a:r>
            <a:r>
              <a:rPr lang="ru-RU" dirty="0" smtClean="0"/>
              <a:t>, рельс </a:t>
            </a:r>
            <a:r>
              <a:rPr lang="ru-RU" dirty="0" err="1" smtClean="0"/>
              <a:t>кесінділерді</a:t>
            </a:r>
            <a:r>
              <a:rPr lang="ru-RU" dirty="0" smtClean="0"/>
              <a:t>) </a:t>
            </a:r>
            <a:r>
              <a:rPr lang="ru-RU" dirty="0" err="1" smtClean="0"/>
              <a:t>салады</a:t>
            </a:r>
            <a:r>
              <a:rPr lang="ru-RU" dirty="0" smtClean="0"/>
              <a:t>. </a:t>
            </a:r>
            <a:r>
              <a:rPr lang="ru-RU" dirty="0" err="1" smtClean="0"/>
              <a:t>Нүктелерді</a:t>
            </a:r>
            <a:r>
              <a:rPr lang="ru-RU" dirty="0" smtClean="0"/>
              <a:t> </a:t>
            </a:r>
            <a:r>
              <a:rPr lang="ru-RU" dirty="0" err="1" smtClean="0"/>
              <a:t>редуциялау</a:t>
            </a:r>
            <a:r>
              <a:rPr lang="ru-RU" dirty="0" smtClean="0"/>
              <a:t> </a:t>
            </a:r>
            <a:r>
              <a:rPr lang="ru-RU" dirty="0" err="1" smtClean="0"/>
              <a:t>алдында</a:t>
            </a:r>
            <a:r>
              <a:rPr lang="ru-RU" dirty="0" smtClean="0"/>
              <a:t> азимут пен </a:t>
            </a:r>
            <a:r>
              <a:rPr lang="ru-RU" dirty="0" err="1" smtClean="0"/>
              <a:t>ұзындық</a:t>
            </a:r>
            <a:r>
              <a:rPr lang="ru-RU" dirty="0" smtClean="0"/>
              <a:t> </a:t>
            </a:r>
            <a:r>
              <a:rPr lang="ru-RU" dirty="0" err="1" smtClean="0"/>
              <a:t>кӛрсетілген</a:t>
            </a:r>
            <a:r>
              <a:rPr lang="ru-RU" dirty="0" smtClean="0"/>
              <a:t> </a:t>
            </a:r>
            <a:r>
              <a:rPr lang="ru-RU" dirty="0" err="1" smtClean="0"/>
              <a:t>сызбаны</a:t>
            </a:r>
            <a:r>
              <a:rPr lang="ru-RU" dirty="0" smtClean="0"/>
              <a:t> </a:t>
            </a:r>
            <a:r>
              <a:rPr lang="ru-RU" dirty="0" err="1" smtClean="0"/>
              <a:t>салады</a:t>
            </a:r>
            <a:r>
              <a:rPr lang="ru-RU" dirty="0" smtClean="0"/>
              <a:t>. </a:t>
            </a:r>
            <a:r>
              <a:rPr lang="ru-RU" dirty="0" err="1" smtClean="0"/>
              <a:t>Тордың</a:t>
            </a:r>
            <a:r>
              <a:rPr lang="ru-RU" dirty="0" smtClean="0"/>
              <a:t> </a:t>
            </a:r>
            <a:r>
              <a:rPr lang="ru-RU" dirty="0" err="1" smtClean="0"/>
              <a:t>дәлдігін</a:t>
            </a:r>
            <a:r>
              <a:rPr lang="ru-RU" dirty="0" smtClean="0"/>
              <a:t> </a:t>
            </a:r>
            <a:r>
              <a:rPr lang="ru-RU" dirty="0" err="1" smtClean="0"/>
              <a:t>бақылау</a:t>
            </a:r>
            <a:r>
              <a:rPr lang="ru-RU" dirty="0" smtClean="0"/>
              <a:t> </a:t>
            </a:r>
            <a:r>
              <a:rPr lang="ru-RU" dirty="0" err="1" smtClean="0"/>
              <a:t>үшін</a:t>
            </a:r>
            <a:r>
              <a:rPr lang="ru-RU" dirty="0" smtClean="0"/>
              <a:t> </a:t>
            </a:r>
            <a:r>
              <a:rPr lang="ru-RU" dirty="0" err="1" smtClean="0"/>
              <a:t>іріктеп</a:t>
            </a:r>
            <a:r>
              <a:rPr lang="ru-RU" dirty="0" smtClean="0"/>
              <a:t> </a:t>
            </a:r>
            <a:r>
              <a:rPr lang="ru-RU" dirty="0" err="1" smtClean="0"/>
              <a:t>бірнеше</a:t>
            </a:r>
            <a:r>
              <a:rPr lang="ru-RU" dirty="0" smtClean="0"/>
              <a:t> </a:t>
            </a:r>
            <a:r>
              <a:rPr lang="ru-RU" dirty="0" err="1" smtClean="0"/>
              <a:t>бүйірлерді</a:t>
            </a:r>
            <a:r>
              <a:rPr lang="ru-RU" dirty="0" smtClean="0"/>
              <a:t> </a:t>
            </a:r>
            <a:r>
              <a:rPr lang="ru-RU" dirty="0" err="1" smtClean="0"/>
              <a:t>және</a:t>
            </a:r>
            <a:r>
              <a:rPr lang="ru-RU" dirty="0" smtClean="0"/>
              <a:t> </a:t>
            </a:r>
            <a:r>
              <a:rPr lang="ru-RU" dirty="0" err="1" smtClean="0"/>
              <a:t>шахматтық</a:t>
            </a:r>
            <a:r>
              <a:rPr lang="ru-RU" dirty="0" smtClean="0"/>
              <a:t> </a:t>
            </a:r>
            <a:r>
              <a:rPr lang="ru-RU" dirty="0" err="1" smtClean="0"/>
              <a:t>тізімде</a:t>
            </a:r>
            <a:r>
              <a:rPr lang="ru-RU" dirty="0" smtClean="0"/>
              <a:t> </a:t>
            </a:r>
            <a:r>
              <a:rPr lang="ru-RU" dirty="0" err="1" smtClean="0"/>
              <a:t>пунктердің</a:t>
            </a:r>
            <a:r>
              <a:rPr lang="ru-RU" dirty="0" smtClean="0"/>
              <a:t> </a:t>
            </a:r>
            <a:r>
              <a:rPr lang="ru-RU" dirty="0" err="1" smtClean="0"/>
              <a:t>тік</a:t>
            </a:r>
            <a:r>
              <a:rPr lang="ru-RU" dirty="0" smtClean="0"/>
              <a:t> </a:t>
            </a:r>
            <a:r>
              <a:rPr lang="ru-RU" dirty="0" err="1" smtClean="0"/>
              <a:t>бұрыштарын</a:t>
            </a:r>
            <a:r>
              <a:rPr lang="ru-RU" dirty="0" smtClean="0"/>
              <a:t> </a:t>
            </a:r>
            <a:r>
              <a:rPr lang="ru-RU" dirty="0" err="1" smtClean="0"/>
              <a:t>қайта</a:t>
            </a:r>
            <a:r>
              <a:rPr lang="ru-RU" dirty="0" smtClean="0"/>
              <a:t> </a:t>
            </a:r>
            <a:r>
              <a:rPr lang="ru-RU" dirty="0" err="1" smtClean="0"/>
              <a:t>ӛлшейді</a:t>
            </a:r>
            <a:r>
              <a:rPr lang="ru-RU" dirty="0" smtClean="0"/>
              <a:t>. </a:t>
            </a:r>
            <a:r>
              <a:rPr lang="ru-RU" dirty="0" err="1" smtClean="0"/>
              <a:t>Жұмыстардың</a:t>
            </a:r>
            <a:r>
              <a:rPr lang="ru-RU" dirty="0" smtClean="0"/>
              <a:t> </a:t>
            </a:r>
            <a:r>
              <a:rPr lang="ru-RU" dirty="0" err="1" smtClean="0"/>
              <a:t>дәл</a:t>
            </a:r>
            <a:r>
              <a:rPr lang="ru-RU" dirty="0" smtClean="0"/>
              <a:t> </a:t>
            </a:r>
            <a:r>
              <a:rPr lang="ru-RU" dirty="0" err="1" smtClean="0"/>
              <a:t>орындалу</a:t>
            </a:r>
            <a:r>
              <a:rPr lang="ru-RU" dirty="0" smtClean="0"/>
              <a:t> </a:t>
            </a:r>
            <a:r>
              <a:rPr lang="ru-RU" dirty="0" err="1" smtClean="0"/>
              <a:t>кезінде</a:t>
            </a:r>
            <a:r>
              <a:rPr lang="ru-RU" dirty="0" smtClean="0"/>
              <a:t> </a:t>
            </a:r>
            <a:r>
              <a:rPr lang="ru-RU" dirty="0" err="1" smtClean="0"/>
              <a:t>бүйірлерінің</a:t>
            </a:r>
            <a:r>
              <a:rPr lang="ru-RU" dirty="0" smtClean="0"/>
              <a:t> </a:t>
            </a:r>
            <a:r>
              <a:rPr lang="ru-RU" dirty="0" err="1" smtClean="0"/>
              <a:t>орташа</a:t>
            </a:r>
            <a:r>
              <a:rPr lang="ru-RU" dirty="0" smtClean="0"/>
              <a:t> </a:t>
            </a:r>
            <a:r>
              <a:rPr lang="ru-RU" dirty="0" err="1" smtClean="0"/>
              <a:t>ауытқу</a:t>
            </a:r>
            <a:r>
              <a:rPr lang="ru-RU" dirty="0" smtClean="0"/>
              <a:t> </a:t>
            </a:r>
            <a:r>
              <a:rPr lang="ru-RU" dirty="0" err="1" smtClean="0"/>
              <a:t>шамасы</a:t>
            </a:r>
            <a:r>
              <a:rPr lang="ru-RU" dirty="0" smtClean="0"/>
              <a:t> + 10-15 мм-</a:t>
            </a:r>
            <a:r>
              <a:rPr lang="ru-RU" dirty="0" err="1" smtClean="0"/>
              <a:t>ден</a:t>
            </a:r>
            <a:r>
              <a:rPr lang="ru-RU" dirty="0" smtClean="0"/>
              <a:t> </a:t>
            </a:r>
            <a:r>
              <a:rPr lang="ru-RU" dirty="0" err="1" smtClean="0"/>
              <a:t>және</a:t>
            </a:r>
            <a:r>
              <a:rPr lang="ru-RU" dirty="0" smtClean="0"/>
              <a:t> </a:t>
            </a:r>
            <a:r>
              <a:rPr lang="ru-RU" dirty="0" err="1" smtClean="0"/>
              <a:t>тік</a:t>
            </a:r>
            <a:r>
              <a:rPr lang="ru-RU" dirty="0" smtClean="0"/>
              <a:t> </a:t>
            </a:r>
            <a:r>
              <a:rPr lang="ru-RU" dirty="0" err="1" smtClean="0"/>
              <a:t>бұрыштардың</a:t>
            </a:r>
            <a:r>
              <a:rPr lang="ru-RU" dirty="0" smtClean="0"/>
              <a:t> </a:t>
            </a:r>
            <a:r>
              <a:rPr lang="ru-RU" dirty="0" err="1" smtClean="0"/>
              <a:t>ауытқуы</a:t>
            </a:r>
            <a:r>
              <a:rPr lang="ru-RU" dirty="0" smtClean="0"/>
              <a:t> 15-20 ′′- </a:t>
            </a:r>
            <a:r>
              <a:rPr lang="ru-RU" dirty="0" err="1" smtClean="0"/>
              <a:t>тан</a:t>
            </a:r>
            <a:r>
              <a:rPr lang="ru-RU" dirty="0" smtClean="0"/>
              <a:t> </a:t>
            </a:r>
            <a:r>
              <a:rPr lang="ru-RU" dirty="0" err="1" smtClean="0"/>
              <a:t>аспау</a:t>
            </a:r>
            <a:r>
              <a:rPr lang="ru-RU" dirty="0" smtClean="0"/>
              <a:t> </a:t>
            </a:r>
            <a:r>
              <a:rPr lang="ru-RU" dirty="0" err="1" smtClean="0"/>
              <a:t>керек</a:t>
            </a:r>
            <a:r>
              <a:rPr lang="ru-RU" dirty="0" smtClean="0"/>
              <a:t> </a:t>
            </a:r>
            <a:r>
              <a:rPr lang="ru-RU" dirty="0" err="1" smtClean="0"/>
              <a:t>Биіктік</a:t>
            </a:r>
            <a:r>
              <a:rPr lang="ru-RU" dirty="0" smtClean="0"/>
              <a:t> </a:t>
            </a:r>
            <a:r>
              <a:rPr lang="ru-RU" dirty="0" err="1" smtClean="0"/>
              <a:t>нүктелерді</a:t>
            </a:r>
            <a:r>
              <a:rPr lang="ru-RU" dirty="0" smtClean="0"/>
              <a:t> </a:t>
            </a:r>
            <a:r>
              <a:rPr lang="ru-RU" dirty="0" err="1" smtClean="0"/>
              <a:t>құрылыс</a:t>
            </a:r>
            <a:r>
              <a:rPr lang="ru-RU" dirty="0" smtClean="0"/>
              <a:t> </a:t>
            </a:r>
            <a:r>
              <a:rPr lang="ru-RU" dirty="0" err="1" smtClean="0"/>
              <a:t>алаңның</a:t>
            </a:r>
            <a:r>
              <a:rPr lang="ru-RU" dirty="0" smtClean="0"/>
              <a:t> </a:t>
            </a:r>
            <a:r>
              <a:rPr lang="ru-RU" dirty="0" err="1" smtClean="0"/>
              <a:t>периметрі</a:t>
            </a:r>
            <a:r>
              <a:rPr lang="ru-RU" dirty="0" smtClean="0"/>
              <a:t> </a:t>
            </a:r>
            <a:r>
              <a:rPr lang="ru-RU" dirty="0" err="1" smtClean="0"/>
              <a:t>бойынша</a:t>
            </a:r>
            <a:r>
              <a:rPr lang="ru-RU" dirty="0" smtClean="0"/>
              <a:t> </a:t>
            </a:r>
            <a:r>
              <a:rPr lang="ru-RU" dirty="0" err="1" smtClean="0"/>
              <a:t>анықтау</a:t>
            </a:r>
            <a:r>
              <a:rPr lang="ru-RU" dirty="0" smtClean="0"/>
              <a:t> </a:t>
            </a:r>
            <a:r>
              <a:rPr lang="ru-RU" dirty="0" err="1" smtClean="0"/>
              <a:t>үшін</a:t>
            </a:r>
            <a:r>
              <a:rPr lang="ru-RU" dirty="0" smtClean="0"/>
              <a:t> ІІІ класс нивелир </a:t>
            </a:r>
            <a:r>
              <a:rPr lang="ru-RU" dirty="0" err="1" smtClean="0"/>
              <a:t>жүрісті</a:t>
            </a:r>
            <a:r>
              <a:rPr lang="ru-RU" dirty="0" smtClean="0"/>
              <a:t> </a:t>
            </a:r>
            <a:r>
              <a:rPr lang="ru-RU" dirty="0" err="1" smtClean="0"/>
              <a:t>жүргізу</a:t>
            </a:r>
            <a:r>
              <a:rPr lang="ru-RU" dirty="0" smtClean="0"/>
              <a:t> </a:t>
            </a:r>
            <a:r>
              <a:rPr lang="ru-RU" dirty="0" err="1" smtClean="0"/>
              <a:t>керек</a:t>
            </a:r>
            <a:r>
              <a:rPr lang="ru-RU" dirty="0" smtClean="0"/>
              <a:t>. ІІІ </a:t>
            </a:r>
            <a:r>
              <a:rPr lang="ru-RU" dirty="0" err="1" smtClean="0"/>
              <a:t>классты</a:t>
            </a:r>
            <a:r>
              <a:rPr lang="ru-RU" dirty="0" smtClean="0"/>
              <a:t> </a:t>
            </a:r>
            <a:r>
              <a:rPr lang="ru-RU" dirty="0" err="1" smtClean="0"/>
              <a:t>реперлердің</a:t>
            </a:r>
            <a:r>
              <a:rPr lang="ru-RU" dirty="0" smtClean="0"/>
              <a:t> </a:t>
            </a:r>
            <a:r>
              <a:rPr lang="ru-RU" dirty="0" err="1" smtClean="0"/>
              <a:t>арасында</a:t>
            </a:r>
            <a:r>
              <a:rPr lang="ru-RU" dirty="0" smtClean="0"/>
              <a:t> І</a:t>
            </a:r>
            <a:r>
              <a:rPr lang="en-US" dirty="0" smtClean="0"/>
              <a:t>V </a:t>
            </a:r>
            <a:r>
              <a:rPr lang="ru-RU" dirty="0" smtClean="0"/>
              <a:t>класс нивелир </a:t>
            </a:r>
            <a:r>
              <a:rPr lang="ru-RU" dirty="0" err="1" smtClean="0"/>
              <a:t>жүрісті</a:t>
            </a:r>
            <a:r>
              <a:rPr lang="ru-RU" dirty="0" smtClean="0"/>
              <a:t> </a:t>
            </a:r>
            <a:r>
              <a:rPr lang="ru-RU" dirty="0" err="1" smtClean="0"/>
              <a:t>жүргізіп</a:t>
            </a:r>
            <a:r>
              <a:rPr lang="ru-RU" dirty="0" smtClean="0"/>
              <a:t> </a:t>
            </a:r>
            <a:r>
              <a:rPr lang="ru-RU" dirty="0" err="1" smtClean="0"/>
              <a:t>тордың</a:t>
            </a:r>
            <a:r>
              <a:rPr lang="ru-RU" dirty="0" smtClean="0"/>
              <a:t> </a:t>
            </a:r>
            <a:r>
              <a:rPr lang="ru-RU" dirty="0" err="1" smtClean="0"/>
              <a:t>барлық</a:t>
            </a:r>
            <a:r>
              <a:rPr lang="ru-RU" dirty="0" smtClean="0"/>
              <a:t> </a:t>
            </a:r>
            <a:r>
              <a:rPr lang="ru-RU" dirty="0" err="1" smtClean="0"/>
              <a:t>нүктелерінде</a:t>
            </a:r>
            <a:r>
              <a:rPr lang="ru-RU" dirty="0" smtClean="0"/>
              <a:t> </a:t>
            </a:r>
            <a:r>
              <a:rPr lang="ru-RU" dirty="0" err="1" smtClean="0"/>
              <a:t>белгілерді</a:t>
            </a:r>
            <a:r>
              <a:rPr lang="ru-RU" dirty="0" smtClean="0"/>
              <a:t> </a:t>
            </a:r>
            <a:r>
              <a:rPr lang="ru-RU" dirty="0" err="1" smtClean="0"/>
              <a:t>есептейді</a:t>
            </a:r>
            <a:r>
              <a:rPr lang="ru-RU" dirty="0" smtClean="0"/>
              <a:t>. </a:t>
            </a:r>
            <a:r>
              <a:rPr lang="ru-RU" dirty="0" err="1" smtClean="0"/>
              <a:t>Егер</a:t>
            </a:r>
            <a:r>
              <a:rPr lang="ru-RU" dirty="0" smtClean="0"/>
              <a:t> </a:t>
            </a:r>
            <a:r>
              <a:rPr lang="ru-RU" dirty="0" err="1" smtClean="0"/>
              <a:t>торды</a:t>
            </a:r>
            <a:r>
              <a:rPr lang="ru-RU" dirty="0" smtClean="0"/>
              <a:t> </a:t>
            </a:r>
            <a:r>
              <a:rPr lang="ru-RU" dirty="0" err="1" smtClean="0"/>
              <a:t>жиілетіп</a:t>
            </a:r>
            <a:r>
              <a:rPr lang="ru-RU" dirty="0" smtClean="0"/>
              <a:t> салу </a:t>
            </a:r>
            <a:r>
              <a:rPr lang="ru-RU" dirty="0" err="1" smtClean="0"/>
              <a:t>керек</a:t>
            </a:r>
            <a:r>
              <a:rPr lang="ru-RU" dirty="0" smtClean="0"/>
              <a:t> </a:t>
            </a:r>
            <a:r>
              <a:rPr lang="ru-RU" dirty="0" err="1" smtClean="0"/>
              <a:t>болса</a:t>
            </a:r>
            <a:r>
              <a:rPr lang="ru-RU" dirty="0" smtClean="0"/>
              <a:t> </a:t>
            </a:r>
            <a:r>
              <a:rPr lang="ru-RU" dirty="0" err="1" smtClean="0"/>
              <a:t>негізгі</a:t>
            </a:r>
            <a:r>
              <a:rPr lang="ru-RU" dirty="0" smtClean="0"/>
              <a:t> </a:t>
            </a:r>
            <a:r>
              <a:rPr lang="ru-RU" dirty="0" err="1" smtClean="0"/>
              <a:t>нүктелердің</a:t>
            </a:r>
            <a:r>
              <a:rPr lang="ru-RU" dirty="0" smtClean="0"/>
              <a:t> </a:t>
            </a:r>
            <a:r>
              <a:rPr lang="ru-RU" dirty="0" err="1" smtClean="0"/>
              <a:t>арасында</a:t>
            </a:r>
            <a:r>
              <a:rPr lang="ru-RU" dirty="0" smtClean="0"/>
              <a:t> </a:t>
            </a:r>
            <a:r>
              <a:rPr lang="ru-RU" dirty="0" err="1" smtClean="0"/>
              <a:t>қосымша</a:t>
            </a:r>
            <a:r>
              <a:rPr lang="ru-RU" dirty="0" smtClean="0"/>
              <a:t> </a:t>
            </a:r>
            <a:r>
              <a:rPr lang="ru-RU" dirty="0" err="1" smtClean="0"/>
              <a:t>аралық</a:t>
            </a:r>
            <a:r>
              <a:rPr lang="ru-RU" dirty="0" smtClean="0"/>
              <a:t> </a:t>
            </a:r>
            <a:r>
              <a:rPr lang="ru-RU" dirty="0" err="1" smtClean="0"/>
              <a:t>нүктелерді</a:t>
            </a:r>
            <a:r>
              <a:rPr lang="ru-RU" dirty="0" smtClean="0"/>
              <a:t> </a:t>
            </a:r>
            <a:r>
              <a:rPr lang="ru-RU" dirty="0" err="1" smtClean="0"/>
              <a:t>салады</a:t>
            </a:r>
            <a:r>
              <a:rPr lang="ru-RU" dirty="0" smtClean="0"/>
              <a:t>. </a:t>
            </a:r>
            <a:r>
              <a:rPr lang="ru-RU" dirty="0" err="1" smtClean="0"/>
              <a:t>Бірақ</a:t>
            </a:r>
            <a:r>
              <a:rPr lang="ru-RU" dirty="0" smtClean="0"/>
              <a:t> </a:t>
            </a:r>
            <a:r>
              <a:rPr lang="ru-RU" dirty="0" err="1" smtClean="0"/>
              <a:t>мұндай</a:t>
            </a:r>
            <a:r>
              <a:rPr lang="ru-RU" dirty="0" smtClean="0"/>
              <a:t> </a:t>
            </a:r>
            <a:r>
              <a:rPr lang="ru-RU" dirty="0" err="1" smtClean="0"/>
              <a:t>нүктелердің</a:t>
            </a:r>
            <a:r>
              <a:rPr lang="ru-RU" dirty="0" smtClean="0"/>
              <a:t> </a:t>
            </a:r>
            <a:r>
              <a:rPr lang="ru-RU" dirty="0" err="1" smtClean="0"/>
              <a:t>бұрыштарын</a:t>
            </a:r>
            <a:r>
              <a:rPr lang="ru-RU" dirty="0" smtClean="0"/>
              <a:t> </a:t>
            </a:r>
            <a:r>
              <a:rPr lang="ru-RU" dirty="0" err="1" smtClean="0"/>
              <a:t>ӛлшемей</a:t>
            </a:r>
            <a:r>
              <a:rPr lang="ru-RU" dirty="0" smtClean="0"/>
              <a:t>, </a:t>
            </a:r>
            <a:r>
              <a:rPr lang="ru-RU" dirty="0" err="1" smtClean="0"/>
              <a:t>сызықтық</a:t>
            </a:r>
            <a:r>
              <a:rPr lang="ru-RU" dirty="0" smtClean="0"/>
              <a:t> </a:t>
            </a:r>
            <a:r>
              <a:rPr lang="ru-RU" dirty="0" err="1" smtClean="0"/>
              <a:t>координаталарын</a:t>
            </a:r>
            <a:r>
              <a:rPr lang="ru-RU" dirty="0" smtClean="0"/>
              <a:t> </a:t>
            </a:r>
            <a:r>
              <a:rPr lang="ru-RU" dirty="0" err="1" smtClean="0"/>
              <a:t>есептейді</a:t>
            </a:r>
            <a:r>
              <a:rPr lang="ru-RU" dirty="0" smtClean="0"/>
              <a:t>. 39 </a:t>
            </a:r>
            <a:r>
              <a:rPr lang="ru-RU" dirty="0" err="1" smtClean="0"/>
              <a:t>Ірі</a:t>
            </a:r>
            <a:r>
              <a:rPr lang="ru-RU" dirty="0" smtClean="0"/>
              <a:t> </a:t>
            </a:r>
            <a:r>
              <a:rPr lang="ru-RU" dirty="0" err="1" smtClean="0"/>
              <a:t>құрылыста</a:t>
            </a:r>
            <a:r>
              <a:rPr lang="ru-RU" dirty="0" smtClean="0"/>
              <a:t> </a:t>
            </a:r>
            <a:r>
              <a:rPr lang="ru-RU" dirty="0" err="1" smtClean="0"/>
              <a:t>алаңға</a:t>
            </a:r>
            <a:r>
              <a:rPr lang="ru-RU" dirty="0" smtClean="0"/>
              <a:t> </a:t>
            </a:r>
            <a:r>
              <a:rPr lang="ru-RU" dirty="0" err="1" smtClean="0"/>
              <a:t>құрылыстық</a:t>
            </a:r>
            <a:r>
              <a:rPr lang="ru-RU" dirty="0" smtClean="0"/>
              <a:t> </a:t>
            </a:r>
            <a:r>
              <a:rPr lang="ru-RU" dirty="0" err="1" smtClean="0"/>
              <a:t>торды</a:t>
            </a:r>
            <a:r>
              <a:rPr lang="ru-RU" dirty="0" smtClean="0"/>
              <a:t> салу </a:t>
            </a:r>
            <a:r>
              <a:rPr lang="ru-RU" dirty="0" err="1" smtClean="0"/>
              <a:t>жауапты</a:t>
            </a:r>
            <a:r>
              <a:rPr lang="ru-RU" dirty="0" smtClean="0"/>
              <a:t> </a:t>
            </a:r>
            <a:r>
              <a:rPr lang="ru-RU" dirty="0" err="1" smtClean="0"/>
              <a:t>геодезиялық</a:t>
            </a:r>
            <a:r>
              <a:rPr lang="ru-RU" dirty="0" smtClean="0"/>
              <a:t> </a:t>
            </a:r>
            <a:r>
              <a:rPr lang="ru-RU" dirty="0" err="1" smtClean="0"/>
              <a:t>жұмыстарға</a:t>
            </a:r>
            <a:r>
              <a:rPr lang="ru-RU" dirty="0" smtClean="0"/>
              <a:t> </a:t>
            </a:r>
            <a:r>
              <a:rPr lang="ru-RU" dirty="0" err="1" smtClean="0"/>
              <a:t>жатады</a:t>
            </a:r>
            <a:r>
              <a:rPr lang="ru-RU" dirty="0" smtClean="0"/>
              <a:t> </a:t>
            </a:r>
            <a:r>
              <a:rPr lang="ru-RU" dirty="0" err="1" smtClean="0"/>
              <a:t>және</a:t>
            </a:r>
            <a:r>
              <a:rPr lang="ru-RU" dirty="0" smtClean="0"/>
              <a:t> оны </a:t>
            </a:r>
            <a:r>
              <a:rPr lang="ru-RU" dirty="0" err="1" smtClean="0"/>
              <a:t>арнайы</a:t>
            </a:r>
            <a:r>
              <a:rPr lang="ru-RU" dirty="0" smtClean="0"/>
              <a:t> </a:t>
            </a:r>
            <a:r>
              <a:rPr lang="ru-RU" dirty="0" err="1" smtClean="0"/>
              <a:t>геодезиялық</a:t>
            </a:r>
            <a:r>
              <a:rPr lang="ru-RU" dirty="0" smtClean="0"/>
              <a:t> </a:t>
            </a:r>
            <a:r>
              <a:rPr lang="ru-RU" dirty="0" err="1" smtClean="0"/>
              <a:t>ұйымдар</a:t>
            </a:r>
            <a:r>
              <a:rPr lang="ru-RU" dirty="0" smtClean="0"/>
              <a:t> </a:t>
            </a:r>
            <a:r>
              <a:rPr lang="ru-RU" dirty="0" err="1" smtClean="0"/>
              <a:t>орындайды</a:t>
            </a:r>
            <a:r>
              <a:rPr lang="ru-RU" dirty="0" smtClean="0"/>
              <a:t>. </a:t>
            </a:r>
            <a:r>
              <a:rPr lang="ru-RU" dirty="0" err="1" smtClean="0"/>
              <a:t>Құрылыстың</a:t>
            </a:r>
            <a:r>
              <a:rPr lang="ru-RU" dirty="0" smtClean="0"/>
              <a:t> </a:t>
            </a:r>
            <a:r>
              <a:rPr lang="ru-RU" dirty="0" err="1" smtClean="0"/>
              <a:t>кіші</a:t>
            </a:r>
            <a:r>
              <a:rPr lang="ru-RU" dirty="0" smtClean="0"/>
              <a:t> </a:t>
            </a:r>
            <a:r>
              <a:rPr lang="ru-RU" dirty="0" err="1" smtClean="0"/>
              <a:t>кӛлемдерінде</a:t>
            </a:r>
            <a:r>
              <a:rPr lang="ru-RU" dirty="0" smtClean="0"/>
              <a:t> (1 км2 -</a:t>
            </a:r>
            <a:r>
              <a:rPr lang="ru-RU" dirty="0" err="1" smtClean="0"/>
              <a:t>ге</a:t>
            </a:r>
            <a:r>
              <a:rPr lang="ru-RU" dirty="0" smtClean="0"/>
              <a:t> </a:t>
            </a:r>
            <a:r>
              <a:rPr lang="ru-RU" dirty="0" err="1" smtClean="0"/>
              <a:t>дейін</a:t>
            </a:r>
            <a:r>
              <a:rPr lang="ru-RU" dirty="0" smtClean="0"/>
              <a:t>) </a:t>
            </a:r>
            <a:r>
              <a:rPr lang="ru-RU" dirty="0" err="1" smtClean="0"/>
              <a:t>қажет</a:t>
            </a:r>
            <a:r>
              <a:rPr lang="ru-RU" dirty="0" smtClean="0"/>
              <a:t> </a:t>
            </a:r>
            <a:r>
              <a:rPr lang="ru-RU" dirty="0" err="1" smtClean="0"/>
              <a:t>дәлдік</a:t>
            </a:r>
            <a:r>
              <a:rPr lang="ru-RU" dirty="0" smtClean="0"/>
              <a:t> </a:t>
            </a:r>
            <a:r>
              <a:rPr lang="ru-RU" dirty="0" err="1" smtClean="0"/>
              <a:t>осьтік</a:t>
            </a:r>
            <a:r>
              <a:rPr lang="ru-RU" dirty="0" smtClean="0"/>
              <a:t> </a:t>
            </a:r>
            <a:r>
              <a:rPr lang="ru-RU" dirty="0" err="1" smtClean="0"/>
              <a:t>әдіспен</a:t>
            </a:r>
            <a:r>
              <a:rPr lang="ru-RU" dirty="0" smtClean="0"/>
              <a:t> </a:t>
            </a:r>
            <a:r>
              <a:rPr lang="ru-RU" dirty="0" err="1" smtClean="0"/>
              <a:t>қамтамасыз</a:t>
            </a:r>
            <a:r>
              <a:rPr lang="ru-RU" dirty="0" smtClean="0"/>
              <a:t> </a:t>
            </a:r>
            <a:r>
              <a:rPr lang="ru-RU" dirty="0" err="1" smtClean="0"/>
              <a:t>етіледі</a:t>
            </a:r>
            <a:r>
              <a:rPr lang="ru-RU" dirty="0" smtClean="0"/>
              <a:t>. </a:t>
            </a:r>
            <a:r>
              <a:rPr lang="ru-RU" dirty="0" err="1" smtClean="0"/>
              <a:t>Ол</a:t>
            </a:r>
            <a:r>
              <a:rPr lang="ru-RU" dirty="0" smtClean="0"/>
              <a:t> </a:t>
            </a:r>
            <a:r>
              <a:rPr lang="ru-RU" dirty="0" err="1" smtClean="0"/>
              <a:t>үшін</a:t>
            </a:r>
            <a:r>
              <a:rPr lang="ru-RU" dirty="0" smtClean="0"/>
              <a:t> </a:t>
            </a:r>
            <a:r>
              <a:rPr lang="ru-RU" dirty="0" err="1" smtClean="0"/>
              <a:t>алаңда</a:t>
            </a:r>
            <a:r>
              <a:rPr lang="ru-RU" dirty="0" smtClean="0"/>
              <a:t> А </a:t>
            </a:r>
            <a:r>
              <a:rPr lang="ru-RU" dirty="0" err="1" smtClean="0"/>
              <a:t>орталық</a:t>
            </a:r>
            <a:r>
              <a:rPr lang="ru-RU" dirty="0" smtClean="0"/>
              <a:t> </a:t>
            </a:r>
            <a:r>
              <a:rPr lang="ru-RU" dirty="0" err="1" smtClean="0"/>
              <a:t>нүктенің</a:t>
            </a:r>
            <a:r>
              <a:rPr lang="ru-RU" dirty="0" smtClean="0"/>
              <a:t> </a:t>
            </a:r>
            <a:r>
              <a:rPr lang="ru-RU" dirty="0" err="1" smtClean="0"/>
              <a:t>орналасуы</a:t>
            </a:r>
            <a:r>
              <a:rPr lang="ru-RU" dirty="0" smtClean="0"/>
              <a:t> </a:t>
            </a:r>
            <a:r>
              <a:rPr lang="ru-RU" dirty="0" err="1" smtClean="0"/>
              <a:t>анықталады</a:t>
            </a:r>
            <a:r>
              <a:rPr lang="ru-RU" dirty="0" smtClean="0"/>
              <a:t>. </a:t>
            </a:r>
            <a:r>
              <a:rPr lang="ru-RU" dirty="0" err="1" smtClean="0"/>
              <a:t>Содан</a:t>
            </a:r>
            <a:r>
              <a:rPr lang="ru-RU" dirty="0" smtClean="0"/>
              <a:t> </a:t>
            </a:r>
            <a:r>
              <a:rPr lang="ru-RU" dirty="0" err="1" smtClean="0"/>
              <a:t>кейін</a:t>
            </a:r>
            <a:r>
              <a:rPr lang="ru-RU" dirty="0" smtClean="0"/>
              <a:t> </a:t>
            </a:r>
            <a:r>
              <a:rPr lang="el-GR" dirty="0" smtClean="0"/>
              <a:t>β1, β2, </a:t>
            </a:r>
            <a:r>
              <a:rPr lang="en-US" dirty="0" smtClean="0"/>
              <a:t>d1, d2 </a:t>
            </a:r>
            <a:r>
              <a:rPr lang="ru-RU" dirty="0" err="1" smtClean="0"/>
              <a:t>бӛлу</a:t>
            </a:r>
            <a:r>
              <a:rPr lang="ru-RU" dirty="0" smtClean="0"/>
              <a:t> </a:t>
            </a:r>
            <a:r>
              <a:rPr lang="ru-RU" dirty="0" err="1" smtClean="0"/>
              <a:t>мәліметтер</a:t>
            </a:r>
            <a:r>
              <a:rPr lang="ru-RU" dirty="0" smtClean="0"/>
              <a:t> </a:t>
            </a:r>
            <a:r>
              <a:rPr lang="ru-RU" dirty="0" err="1" smtClean="0"/>
              <a:t>анықталады</a:t>
            </a:r>
            <a:r>
              <a:rPr lang="ru-RU" dirty="0" smtClean="0"/>
              <a:t>. </a:t>
            </a:r>
            <a:r>
              <a:rPr lang="en-US" dirty="0" smtClean="0"/>
              <a:t>E B K C A D P F S d1 </a:t>
            </a:r>
            <a:r>
              <a:rPr lang="el-GR" dirty="0" smtClean="0"/>
              <a:t>φ2 </a:t>
            </a:r>
            <a:r>
              <a:rPr lang="en-US" dirty="0" smtClean="0"/>
              <a:t>d2 </a:t>
            </a:r>
            <a:r>
              <a:rPr lang="el-GR" dirty="0" smtClean="0"/>
              <a:t>φ1 </a:t>
            </a:r>
            <a:r>
              <a:rPr lang="ru-RU" dirty="0" smtClean="0"/>
              <a:t>М </a:t>
            </a:r>
            <a:r>
              <a:rPr lang="el-GR" dirty="0" smtClean="0"/>
              <a:t>β2 β2 </a:t>
            </a:r>
            <a:r>
              <a:rPr lang="en-US" dirty="0" smtClean="0"/>
              <a:t>N </a:t>
            </a:r>
            <a:r>
              <a:rPr lang="ru-RU" dirty="0" err="1" smtClean="0"/>
              <a:t>Сурет</a:t>
            </a:r>
            <a:r>
              <a:rPr lang="ru-RU" dirty="0" smtClean="0"/>
              <a:t> 4.2 – </a:t>
            </a:r>
            <a:r>
              <a:rPr lang="ru-RU" dirty="0" err="1" smtClean="0"/>
              <a:t>Осьтік</a:t>
            </a:r>
            <a:r>
              <a:rPr lang="ru-RU" dirty="0" smtClean="0"/>
              <a:t> </a:t>
            </a:r>
            <a:r>
              <a:rPr lang="ru-RU" dirty="0" err="1" smtClean="0"/>
              <a:t>әдісі</a:t>
            </a:r>
            <a:r>
              <a:rPr lang="ru-RU" dirty="0" smtClean="0"/>
              <a:t> А </a:t>
            </a:r>
            <a:r>
              <a:rPr lang="ru-RU" dirty="0" err="1" smtClean="0"/>
              <a:t>нүктенің</a:t>
            </a:r>
            <a:r>
              <a:rPr lang="ru-RU" dirty="0" smtClean="0"/>
              <a:t> </a:t>
            </a:r>
            <a:r>
              <a:rPr lang="ru-RU" dirty="0" err="1" smtClean="0"/>
              <a:t>дәл</a:t>
            </a:r>
            <a:r>
              <a:rPr lang="ru-RU" dirty="0" smtClean="0"/>
              <a:t> </a:t>
            </a:r>
            <a:r>
              <a:rPr lang="ru-RU" dirty="0" err="1" smtClean="0"/>
              <a:t>орналасуын</a:t>
            </a:r>
            <a:r>
              <a:rPr lang="ru-RU" dirty="0" smtClean="0"/>
              <a:t> </a:t>
            </a:r>
            <a:r>
              <a:rPr lang="ru-RU" dirty="0" err="1" smtClean="0"/>
              <a:t>тексеру</a:t>
            </a:r>
            <a:r>
              <a:rPr lang="ru-RU" dirty="0" smtClean="0"/>
              <a:t> </a:t>
            </a:r>
            <a:r>
              <a:rPr lang="ru-RU" dirty="0" err="1" smtClean="0"/>
              <a:t>үшін</a:t>
            </a:r>
            <a:r>
              <a:rPr lang="ru-RU" dirty="0" smtClean="0"/>
              <a:t> оны </a:t>
            </a:r>
            <a:r>
              <a:rPr lang="ru-RU" dirty="0" err="1" smtClean="0"/>
              <a:t>екі</a:t>
            </a:r>
            <a:r>
              <a:rPr lang="ru-RU" dirty="0" smtClean="0"/>
              <a:t> </a:t>
            </a:r>
            <a:r>
              <a:rPr lang="ru-RU" dirty="0" err="1" smtClean="0"/>
              <a:t>жерден</a:t>
            </a:r>
            <a:r>
              <a:rPr lang="ru-RU" dirty="0" smtClean="0"/>
              <a:t> М </a:t>
            </a:r>
            <a:r>
              <a:rPr lang="ru-RU" dirty="0" err="1" smtClean="0"/>
              <a:t>және</a:t>
            </a:r>
            <a:r>
              <a:rPr lang="ru-RU" dirty="0" smtClean="0"/>
              <a:t> </a:t>
            </a:r>
            <a:r>
              <a:rPr lang="en-US" dirty="0" smtClean="0"/>
              <a:t>N </a:t>
            </a:r>
            <a:r>
              <a:rPr lang="ru-RU" dirty="0" smtClean="0"/>
              <a:t>полигонометрия (триангуляция) </a:t>
            </a:r>
            <a:r>
              <a:rPr lang="ru-RU" dirty="0" err="1" smtClean="0"/>
              <a:t>пунктерінен</a:t>
            </a:r>
            <a:r>
              <a:rPr lang="ru-RU" dirty="0" smtClean="0"/>
              <a:t> </a:t>
            </a:r>
            <a:r>
              <a:rPr lang="ru-RU" dirty="0" err="1" smtClean="0"/>
              <a:t>шығарады</a:t>
            </a:r>
            <a:r>
              <a:rPr lang="ru-RU" dirty="0" smtClean="0"/>
              <a:t>. </a:t>
            </a:r>
            <a:r>
              <a:rPr lang="ru-RU" dirty="0" err="1" smtClean="0"/>
              <a:t>Тордың</a:t>
            </a:r>
            <a:r>
              <a:rPr lang="ru-RU" dirty="0" smtClean="0"/>
              <a:t> бас </a:t>
            </a:r>
            <a:r>
              <a:rPr lang="ru-RU" dirty="0" err="1" smtClean="0"/>
              <a:t>осьтерінің</a:t>
            </a:r>
            <a:r>
              <a:rPr lang="ru-RU" dirty="0" smtClean="0"/>
              <a:t> </a:t>
            </a:r>
            <a:r>
              <a:rPr lang="ru-RU" dirty="0" err="1" smtClean="0"/>
              <a:t>дирекциялық</a:t>
            </a:r>
            <a:r>
              <a:rPr lang="ru-RU" dirty="0" smtClean="0"/>
              <a:t> </a:t>
            </a:r>
            <a:r>
              <a:rPr lang="ru-RU" dirty="0" err="1" smtClean="0"/>
              <a:t>бұрыштары</a:t>
            </a:r>
            <a:r>
              <a:rPr lang="ru-RU" dirty="0" smtClean="0"/>
              <a:t> </a:t>
            </a:r>
            <a:r>
              <a:rPr lang="ru-RU" dirty="0" err="1" smtClean="0"/>
              <a:t>белгілі</a:t>
            </a:r>
            <a:r>
              <a:rPr lang="ru-RU" dirty="0" smtClean="0"/>
              <a:t> </a:t>
            </a:r>
            <a:r>
              <a:rPr lang="ru-RU" dirty="0" err="1" smtClean="0"/>
              <a:t>болса</a:t>
            </a:r>
            <a:r>
              <a:rPr lang="ru-RU" dirty="0" smtClean="0"/>
              <a:t> </a:t>
            </a:r>
            <a:r>
              <a:rPr lang="ru-RU" dirty="0" err="1" smtClean="0"/>
              <a:t>және</a:t>
            </a:r>
            <a:r>
              <a:rPr lang="ru-RU" dirty="0" smtClean="0"/>
              <a:t> </a:t>
            </a:r>
            <a:r>
              <a:rPr lang="ru-RU" dirty="0" err="1" smtClean="0"/>
              <a:t>теріс</a:t>
            </a:r>
            <a:r>
              <a:rPr lang="ru-RU" dirty="0" smtClean="0"/>
              <a:t> </a:t>
            </a:r>
            <a:r>
              <a:rPr lang="ru-RU" dirty="0" err="1" smtClean="0"/>
              <a:t>геодезиялық</a:t>
            </a:r>
            <a:r>
              <a:rPr lang="ru-RU" dirty="0" smtClean="0"/>
              <a:t> </a:t>
            </a:r>
            <a:r>
              <a:rPr lang="ru-RU" dirty="0" err="1" smtClean="0"/>
              <a:t>есептеу</a:t>
            </a:r>
            <a:r>
              <a:rPr lang="ru-RU" dirty="0" smtClean="0"/>
              <a:t> </a:t>
            </a:r>
            <a:r>
              <a:rPr lang="ru-RU" dirty="0" err="1" smtClean="0"/>
              <a:t>арқылы</a:t>
            </a:r>
            <a:r>
              <a:rPr lang="ru-RU" dirty="0" smtClean="0"/>
              <a:t> </a:t>
            </a:r>
            <a:r>
              <a:rPr lang="el-GR" dirty="0" smtClean="0"/>
              <a:t>α</a:t>
            </a:r>
            <a:r>
              <a:rPr lang="ru-RU" dirty="0" smtClean="0"/>
              <a:t>АМ, </a:t>
            </a:r>
            <a:r>
              <a:rPr lang="el-GR" dirty="0" smtClean="0"/>
              <a:t>α</a:t>
            </a:r>
            <a:r>
              <a:rPr lang="ru-RU" dirty="0" smtClean="0"/>
              <a:t>А</a:t>
            </a:r>
            <a:r>
              <a:rPr lang="en-US" dirty="0" smtClean="0"/>
              <a:t>N </a:t>
            </a:r>
            <a:r>
              <a:rPr lang="ru-RU" dirty="0" err="1" smtClean="0"/>
              <a:t>дирекциялық</a:t>
            </a:r>
            <a:r>
              <a:rPr lang="ru-RU" dirty="0" smtClean="0"/>
              <a:t> </a:t>
            </a:r>
            <a:r>
              <a:rPr lang="ru-RU" dirty="0" err="1" smtClean="0"/>
              <a:t>бұрыштарды</a:t>
            </a:r>
            <a:r>
              <a:rPr lang="ru-RU" dirty="0" smtClean="0"/>
              <a:t> </a:t>
            </a:r>
            <a:r>
              <a:rPr lang="ru-RU" dirty="0" err="1" smtClean="0"/>
              <a:t>анықтауға</a:t>
            </a:r>
            <a:r>
              <a:rPr lang="ru-RU" dirty="0" smtClean="0"/>
              <a:t> </a:t>
            </a:r>
            <a:r>
              <a:rPr lang="ru-RU" dirty="0" err="1" smtClean="0"/>
              <a:t>болады</a:t>
            </a:r>
            <a:r>
              <a:rPr lang="ru-RU" dirty="0" smtClean="0"/>
              <a:t>. </a:t>
            </a:r>
            <a:r>
              <a:rPr lang="ru-RU" dirty="0" err="1" smtClean="0"/>
              <a:t>Анықталған</a:t>
            </a:r>
            <a:r>
              <a:rPr lang="ru-RU" dirty="0" smtClean="0"/>
              <a:t> </a:t>
            </a:r>
            <a:r>
              <a:rPr lang="el-GR" dirty="0" smtClean="0"/>
              <a:t>φ1 φ2 </a:t>
            </a:r>
            <a:r>
              <a:rPr lang="ru-RU" dirty="0" err="1" smtClean="0"/>
              <a:t>бойынша</a:t>
            </a:r>
            <a:r>
              <a:rPr lang="ru-RU" dirty="0" smtClean="0"/>
              <a:t> В</a:t>
            </a:r>
            <a:r>
              <a:rPr lang="en-US" dirty="0" smtClean="0"/>
              <a:t>F </a:t>
            </a:r>
            <a:r>
              <a:rPr lang="ru-RU" dirty="0" err="1" smtClean="0"/>
              <a:t>және</a:t>
            </a:r>
            <a:r>
              <a:rPr lang="ru-RU" dirty="0" smtClean="0"/>
              <a:t> СД </a:t>
            </a:r>
            <a:r>
              <a:rPr lang="ru-RU" dirty="0" err="1" smtClean="0"/>
              <a:t>осьтердің</a:t>
            </a:r>
            <a:r>
              <a:rPr lang="ru-RU" dirty="0" smtClean="0"/>
              <a:t> </a:t>
            </a:r>
            <a:r>
              <a:rPr lang="ru-RU" dirty="0" err="1" smtClean="0"/>
              <a:t>бағыттарын</a:t>
            </a:r>
            <a:r>
              <a:rPr lang="ru-RU" dirty="0" smtClean="0"/>
              <a:t> </a:t>
            </a:r>
            <a:r>
              <a:rPr lang="ru-RU" dirty="0" err="1" smtClean="0"/>
              <a:t>белгілеп</a:t>
            </a:r>
            <a:r>
              <a:rPr lang="ru-RU" dirty="0" smtClean="0"/>
              <a:t>, </a:t>
            </a:r>
            <a:r>
              <a:rPr lang="ru-RU" dirty="0" err="1" smtClean="0"/>
              <a:t>олардың</a:t>
            </a:r>
            <a:r>
              <a:rPr lang="ru-RU" dirty="0" smtClean="0"/>
              <a:t> </a:t>
            </a:r>
            <a:r>
              <a:rPr lang="ru-RU" dirty="0" err="1" smtClean="0"/>
              <a:t>ұзындықтарын</a:t>
            </a:r>
            <a:r>
              <a:rPr lang="ru-RU" dirty="0" smtClean="0"/>
              <a:t> </a:t>
            </a:r>
            <a:r>
              <a:rPr lang="ru-RU" dirty="0" err="1" smtClean="0"/>
              <a:t>сыммен</a:t>
            </a:r>
            <a:r>
              <a:rPr lang="ru-RU" dirty="0" smtClean="0"/>
              <a:t> </a:t>
            </a:r>
            <a:r>
              <a:rPr lang="ru-RU" dirty="0" err="1" smtClean="0"/>
              <a:t>ӛлшеп</a:t>
            </a:r>
            <a:r>
              <a:rPr lang="ru-RU" dirty="0" smtClean="0"/>
              <a:t> </a:t>
            </a:r>
            <a:r>
              <a:rPr lang="ru-RU" dirty="0" err="1" smtClean="0"/>
              <a:t>тартады</a:t>
            </a:r>
            <a:r>
              <a:rPr lang="ru-RU" dirty="0" smtClean="0"/>
              <a:t>. В, С, Д, </a:t>
            </a:r>
            <a:r>
              <a:rPr lang="en-US" dirty="0" smtClean="0"/>
              <a:t>F </a:t>
            </a:r>
            <a:r>
              <a:rPr lang="ru-RU" dirty="0" err="1" smtClean="0"/>
              <a:t>нүктелерінде</a:t>
            </a:r>
            <a:r>
              <a:rPr lang="ru-RU" dirty="0" smtClean="0"/>
              <a:t> </a:t>
            </a:r>
            <a:r>
              <a:rPr lang="ru-RU" dirty="0" err="1" smtClean="0"/>
              <a:t>теодолитпен</a:t>
            </a:r>
            <a:r>
              <a:rPr lang="ru-RU" dirty="0" smtClean="0"/>
              <a:t> </a:t>
            </a:r>
            <a:r>
              <a:rPr lang="ru-RU" dirty="0" err="1" smtClean="0"/>
              <a:t>тік</a:t>
            </a:r>
            <a:r>
              <a:rPr lang="ru-RU" dirty="0" smtClean="0"/>
              <a:t> </a:t>
            </a:r>
            <a:r>
              <a:rPr lang="ru-RU" dirty="0" err="1" smtClean="0"/>
              <a:t>бұрыштарды</a:t>
            </a:r>
            <a:r>
              <a:rPr lang="ru-RU" dirty="0" smtClean="0"/>
              <a:t> </a:t>
            </a:r>
            <a:r>
              <a:rPr lang="ru-RU" dirty="0" err="1" smtClean="0"/>
              <a:t>ӛлшеп</a:t>
            </a:r>
            <a:r>
              <a:rPr lang="ru-RU" dirty="0" smtClean="0"/>
              <a:t>, </a:t>
            </a:r>
            <a:r>
              <a:rPr lang="ru-RU" dirty="0" err="1" smtClean="0"/>
              <a:t>тордың</a:t>
            </a:r>
            <a:r>
              <a:rPr lang="ru-RU" dirty="0" smtClean="0"/>
              <a:t> 4 </a:t>
            </a:r>
            <a:r>
              <a:rPr lang="ru-RU" dirty="0" err="1" smtClean="0"/>
              <a:t>полигонның</a:t>
            </a:r>
            <a:r>
              <a:rPr lang="ru-RU" dirty="0" smtClean="0"/>
              <a:t> </a:t>
            </a:r>
            <a:r>
              <a:rPr lang="ru-RU" dirty="0" err="1" smtClean="0"/>
              <a:t>периметрлерін</a:t>
            </a:r>
            <a:r>
              <a:rPr lang="ru-RU" dirty="0" smtClean="0"/>
              <a:t> </a:t>
            </a:r>
            <a:r>
              <a:rPr lang="ru-RU" dirty="0" err="1" smtClean="0"/>
              <a:t>шығарады</a:t>
            </a:r>
            <a:r>
              <a:rPr lang="ru-RU" dirty="0" smtClean="0"/>
              <a:t>. Тор </a:t>
            </a:r>
            <a:r>
              <a:rPr lang="ru-RU" dirty="0" err="1" smtClean="0"/>
              <a:t>квадраттарының</a:t>
            </a:r>
            <a:r>
              <a:rPr lang="ru-RU" dirty="0" smtClean="0"/>
              <a:t> </a:t>
            </a:r>
            <a:r>
              <a:rPr lang="ru-RU" dirty="0" err="1" smtClean="0"/>
              <a:t>тӛбелерін</a:t>
            </a:r>
            <a:r>
              <a:rPr lang="ru-RU" dirty="0" smtClean="0"/>
              <a:t> </a:t>
            </a:r>
            <a:r>
              <a:rPr lang="ru-RU" dirty="0" err="1" smtClean="0"/>
              <a:t>монолитпен</a:t>
            </a:r>
            <a:r>
              <a:rPr lang="ru-RU" dirty="0" smtClean="0"/>
              <a:t> </a:t>
            </a:r>
            <a:r>
              <a:rPr lang="ru-RU" dirty="0" err="1" smtClean="0"/>
              <a:t>бекітіп</a:t>
            </a:r>
            <a:r>
              <a:rPr lang="ru-RU" dirty="0" smtClean="0"/>
              <a:t>, </a:t>
            </a:r>
            <a:r>
              <a:rPr lang="ru-RU" dirty="0" err="1" smtClean="0"/>
              <a:t>жоғарғы</a:t>
            </a:r>
            <a:r>
              <a:rPr lang="ru-RU" dirty="0" smtClean="0"/>
              <a:t> </a:t>
            </a:r>
            <a:r>
              <a:rPr lang="ru-RU" dirty="0" err="1" smtClean="0"/>
              <a:t>жағына</a:t>
            </a:r>
            <a:r>
              <a:rPr lang="ru-RU" dirty="0" smtClean="0"/>
              <a:t> металл </a:t>
            </a:r>
            <a:r>
              <a:rPr lang="ru-RU" dirty="0" err="1" smtClean="0"/>
              <a:t>тақтайшаларға</a:t>
            </a:r>
            <a:r>
              <a:rPr lang="ru-RU" dirty="0" smtClean="0"/>
              <a:t> </a:t>
            </a:r>
            <a:r>
              <a:rPr lang="ru-RU" dirty="0" err="1" smtClean="0"/>
              <a:t>белгілерді</a:t>
            </a:r>
            <a:r>
              <a:rPr lang="ru-RU" dirty="0" smtClean="0"/>
              <a:t> </a:t>
            </a:r>
            <a:r>
              <a:rPr lang="ru-RU" dirty="0" err="1" smtClean="0"/>
              <a:t>орнатады</a:t>
            </a:r>
            <a:r>
              <a:rPr lang="ru-RU" dirty="0" smtClean="0"/>
              <a:t>. </a:t>
            </a:r>
            <a:r>
              <a:rPr lang="ru-RU" dirty="0" err="1" smtClean="0"/>
              <a:t>Кішірек</a:t>
            </a:r>
            <a:r>
              <a:rPr lang="ru-RU" dirty="0" smtClean="0"/>
              <a:t> </a:t>
            </a:r>
            <a:r>
              <a:rPr lang="ru-RU" dirty="0" err="1" smtClean="0"/>
              <a:t>алаңадардың</a:t>
            </a:r>
            <a:r>
              <a:rPr lang="ru-RU" dirty="0" smtClean="0"/>
              <a:t> </a:t>
            </a:r>
            <a:r>
              <a:rPr lang="ru-RU" dirty="0" err="1" smtClean="0"/>
              <a:t>коорданаттарының</a:t>
            </a:r>
            <a:r>
              <a:rPr lang="ru-RU" dirty="0" smtClean="0"/>
              <a:t> </a:t>
            </a:r>
            <a:r>
              <a:rPr lang="ru-RU" dirty="0" err="1" smtClean="0"/>
              <a:t>ауытқуы</a:t>
            </a:r>
            <a:r>
              <a:rPr lang="ru-RU" dirty="0" smtClean="0"/>
              <a:t> 2-3 см-</a:t>
            </a:r>
            <a:r>
              <a:rPr lang="ru-RU" dirty="0" err="1" smtClean="0"/>
              <a:t>ден</a:t>
            </a:r>
            <a:r>
              <a:rPr lang="ru-RU" dirty="0" smtClean="0"/>
              <a:t> </a:t>
            </a:r>
            <a:r>
              <a:rPr lang="ru-RU" dirty="0" err="1" smtClean="0"/>
              <a:t>аспау</a:t>
            </a:r>
            <a:r>
              <a:rPr lang="ru-RU" dirty="0" smtClean="0"/>
              <a:t> </a:t>
            </a:r>
            <a:r>
              <a:rPr lang="ru-RU" dirty="0" err="1" smtClean="0"/>
              <a:t>керек</a:t>
            </a:r>
            <a:r>
              <a:rPr lang="ru-RU" dirty="0" smtClean="0"/>
              <a:t>. </a:t>
            </a:r>
            <a:r>
              <a:rPr lang="ru-RU" dirty="0" err="1" smtClean="0"/>
              <a:t>Кӛлемі</a:t>
            </a:r>
            <a:r>
              <a:rPr lang="ru-RU" dirty="0" smtClean="0"/>
              <a:t> </a:t>
            </a:r>
            <a:r>
              <a:rPr lang="ru-RU" dirty="0" err="1" smtClean="0"/>
              <a:t>үлкен</a:t>
            </a:r>
            <a:r>
              <a:rPr lang="ru-RU" dirty="0" smtClean="0"/>
              <a:t> </a:t>
            </a:r>
            <a:r>
              <a:rPr lang="ru-RU" dirty="0" err="1" smtClean="0"/>
              <a:t>алаңдардың</a:t>
            </a:r>
            <a:r>
              <a:rPr lang="ru-RU" dirty="0" smtClean="0"/>
              <a:t> </a:t>
            </a:r>
            <a:r>
              <a:rPr lang="ru-RU" dirty="0" err="1" smtClean="0"/>
              <a:t>коорданаттарының</a:t>
            </a:r>
            <a:r>
              <a:rPr lang="ru-RU" dirty="0" smtClean="0"/>
              <a:t> </a:t>
            </a:r>
            <a:r>
              <a:rPr lang="ru-RU" dirty="0" err="1" smtClean="0"/>
              <a:t>ауытқуы</a:t>
            </a:r>
            <a:r>
              <a:rPr lang="ru-RU" dirty="0" smtClean="0"/>
              <a:t> 5-10 </a:t>
            </a:r>
            <a:r>
              <a:rPr lang="ru-RU" dirty="0" err="1" smtClean="0"/>
              <a:t>смге</a:t>
            </a:r>
            <a:r>
              <a:rPr lang="ru-RU" dirty="0" smtClean="0"/>
              <a:t> </a:t>
            </a:r>
            <a:r>
              <a:rPr lang="ru-RU" dirty="0" err="1" smtClean="0"/>
              <a:t>жетеді</a:t>
            </a:r>
            <a:r>
              <a:rPr lang="ru-RU" dirty="0" smtClean="0"/>
              <a:t> </a:t>
            </a:r>
            <a:r>
              <a:rPr lang="ru-RU" dirty="0" err="1" smtClean="0"/>
              <a:t>және</a:t>
            </a:r>
            <a:r>
              <a:rPr lang="ru-RU" dirty="0" smtClean="0"/>
              <a:t> </a:t>
            </a:r>
            <a:r>
              <a:rPr lang="ru-RU" dirty="0" err="1" smtClean="0"/>
              <a:t>үймереттің</a:t>
            </a:r>
            <a:r>
              <a:rPr lang="ru-RU" dirty="0" smtClean="0"/>
              <a:t> </a:t>
            </a:r>
            <a:r>
              <a:rPr lang="ru-RU" dirty="0" err="1" smtClean="0"/>
              <a:t>дәл</a:t>
            </a:r>
            <a:r>
              <a:rPr lang="ru-RU" dirty="0" smtClean="0"/>
              <a:t> </a:t>
            </a:r>
            <a:r>
              <a:rPr lang="ru-RU" dirty="0" err="1" smtClean="0"/>
              <a:t>бӛлінуіне</a:t>
            </a:r>
            <a:r>
              <a:rPr lang="ru-RU" dirty="0" smtClean="0"/>
              <a:t> </a:t>
            </a:r>
            <a:r>
              <a:rPr lang="ru-RU" dirty="0" err="1" smtClean="0"/>
              <a:t>әсер</a:t>
            </a:r>
            <a:r>
              <a:rPr lang="ru-RU" dirty="0" smtClean="0"/>
              <a:t> </a:t>
            </a:r>
            <a:r>
              <a:rPr lang="ru-RU" dirty="0" err="1" smtClean="0"/>
              <a:t>етеді</a:t>
            </a:r>
            <a:r>
              <a:rPr lang="ru-RU" dirty="0" smtClean="0"/>
              <a:t>. Осы </a:t>
            </a:r>
            <a:r>
              <a:rPr lang="ru-RU" dirty="0" err="1" smtClean="0"/>
              <a:t>кемшіліктен</a:t>
            </a:r>
            <a:r>
              <a:rPr lang="ru-RU" dirty="0" smtClean="0"/>
              <a:t> </a:t>
            </a:r>
            <a:r>
              <a:rPr lang="ru-RU" dirty="0" err="1" smtClean="0"/>
              <a:t>осьтік</a:t>
            </a:r>
            <a:r>
              <a:rPr lang="ru-RU" dirty="0" smtClean="0"/>
              <a:t> </a:t>
            </a:r>
            <a:r>
              <a:rPr lang="ru-RU" dirty="0" err="1" smtClean="0"/>
              <a:t>әдістің</a:t>
            </a:r>
            <a:r>
              <a:rPr lang="ru-RU" dirty="0" smtClean="0"/>
              <a:t> </a:t>
            </a:r>
            <a:r>
              <a:rPr lang="ru-RU" dirty="0" err="1" smtClean="0"/>
              <a:t>қолданылуы</a:t>
            </a:r>
            <a:r>
              <a:rPr lang="ru-RU" dirty="0" smtClean="0"/>
              <a:t> </a:t>
            </a:r>
            <a:r>
              <a:rPr lang="ru-RU" dirty="0" err="1" smtClean="0"/>
              <a:t>шектелген</a:t>
            </a:r>
            <a:r>
              <a:rPr lang="ru-RU" dirty="0" smtClean="0"/>
              <a:t>. </a:t>
            </a:r>
            <a:r>
              <a:rPr lang="ru-RU" dirty="0" err="1" smtClean="0"/>
              <a:t>Құрылыстық</a:t>
            </a:r>
            <a:r>
              <a:rPr lang="ru-RU" dirty="0" smtClean="0"/>
              <a:t> </a:t>
            </a:r>
            <a:r>
              <a:rPr lang="ru-RU" dirty="0" err="1" smtClean="0"/>
              <a:t>торды</a:t>
            </a:r>
            <a:r>
              <a:rPr lang="ru-RU" dirty="0" smtClean="0"/>
              <a:t> </a:t>
            </a:r>
            <a:r>
              <a:rPr lang="ru-RU" dirty="0" err="1" smtClean="0"/>
              <a:t>бӛлу</a:t>
            </a:r>
            <a:r>
              <a:rPr lang="ru-RU" dirty="0" smtClean="0"/>
              <a:t> </a:t>
            </a:r>
            <a:r>
              <a:rPr lang="ru-RU" dirty="0" err="1" smtClean="0"/>
              <a:t>алаңды</a:t>
            </a:r>
            <a:r>
              <a:rPr lang="ru-RU" dirty="0" smtClean="0"/>
              <a:t> </a:t>
            </a:r>
            <a:r>
              <a:rPr lang="ru-RU" dirty="0" err="1" smtClean="0"/>
              <a:t>кейіннен</a:t>
            </a:r>
            <a:r>
              <a:rPr lang="ru-RU" dirty="0" smtClean="0"/>
              <a:t> </a:t>
            </a:r>
            <a:r>
              <a:rPr lang="ru-RU" dirty="0" err="1" smtClean="0"/>
              <a:t>кӛлденең</a:t>
            </a:r>
            <a:r>
              <a:rPr lang="ru-RU" dirty="0" smtClean="0"/>
              <a:t> </a:t>
            </a:r>
            <a:r>
              <a:rPr lang="ru-RU" dirty="0" err="1" smtClean="0"/>
              <a:t>және</a:t>
            </a:r>
            <a:r>
              <a:rPr lang="ru-RU" dirty="0" smtClean="0"/>
              <a:t> </a:t>
            </a:r>
            <a:r>
              <a:rPr lang="ru-RU" dirty="0" err="1" smtClean="0"/>
              <a:t>тігінен</a:t>
            </a:r>
            <a:r>
              <a:rPr lang="ru-RU" dirty="0" smtClean="0"/>
              <a:t> </a:t>
            </a:r>
            <a:r>
              <a:rPr lang="ru-RU" dirty="0" err="1" smtClean="0"/>
              <a:t>жоспарлау</a:t>
            </a:r>
            <a:r>
              <a:rPr lang="ru-RU" dirty="0" smtClean="0"/>
              <a:t> </a:t>
            </a:r>
            <a:r>
              <a:rPr lang="ru-RU" dirty="0" err="1" smtClean="0"/>
              <a:t>үшін</a:t>
            </a:r>
            <a:r>
              <a:rPr lang="ru-RU" dirty="0" smtClean="0"/>
              <a:t>, </a:t>
            </a:r>
            <a:r>
              <a:rPr lang="ru-RU" dirty="0" err="1" smtClean="0"/>
              <a:t>осьтерді</a:t>
            </a:r>
            <a:r>
              <a:rPr lang="ru-RU" dirty="0" smtClean="0"/>
              <a:t> </a:t>
            </a:r>
            <a:r>
              <a:rPr lang="ru-RU" dirty="0" err="1" smtClean="0"/>
              <a:t>салынатын</a:t>
            </a:r>
            <a:r>
              <a:rPr lang="ru-RU" dirty="0" smtClean="0"/>
              <a:t> </a:t>
            </a:r>
            <a:r>
              <a:rPr lang="ru-RU" dirty="0" err="1" smtClean="0"/>
              <a:t>жерге</a:t>
            </a:r>
            <a:r>
              <a:rPr lang="ru-RU" dirty="0" smtClean="0"/>
              <a:t> </a:t>
            </a:r>
            <a:r>
              <a:rPr lang="ru-RU" dirty="0" err="1" smtClean="0"/>
              <a:t>кӛшіріп</a:t>
            </a:r>
            <a:r>
              <a:rPr lang="ru-RU" dirty="0" smtClean="0"/>
              <a:t>, </a:t>
            </a:r>
            <a:r>
              <a:rPr lang="ru-RU" dirty="0" err="1" smtClean="0"/>
              <a:t>тексеріс</a:t>
            </a:r>
            <a:r>
              <a:rPr lang="ru-RU" dirty="0" smtClean="0"/>
              <a:t> </a:t>
            </a:r>
            <a:r>
              <a:rPr lang="ru-RU" dirty="0" err="1" smtClean="0"/>
              <a:t>бақылаулар</a:t>
            </a:r>
            <a:r>
              <a:rPr lang="ru-RU" dirty="0" smtClean="0"/>
              <a:t> мен </a:t>
            </a:r>
            <a:r>
              <a:rPr lang="ru-RU" dirty="0" err="1" smtClean="0"/>
              <a:t>қосымша</a:t>
            </a:r>
            <a:r>
              <a:rPr lang="ru-RU" dirty="0" smtClean="0"/>
              <a:t> </a:t>
            </a:r>
            <a:r>
              <a:rPr lang="ru-RU" dirty="0" err="1" smtClean="0"/>
              <a:t>түсірісті</a:t>
            </a:r>
            <a:r>
              <a:rPr lang="ru-RU" dirty="0" smtClean="0"/>
              <a:t> </a:t>
            </a:r>
            <a:r>
              <a:rPr lang="ru-RU" dirty="0" err="1" smtClean="0"/>
              <a:t>жүргізу</a:t>
            </a:r>
            <a:r>
              <a:rPr lang="ru-RU" dirty="0" smtClean="0"/>
              <a:t> </a:t>
            </a:r>
            <a:r>
              <a:rPr lang="ru-RU" dirty="0" err="1" smtClean="0"/>
              <a:t>үшін</a:t>
            </a:r>
            <a:r>
              <a:rPr lang="ru-RU" dirty="0" smtClean="0"/>
              <a:t> </a:t>
            </a:r>
            <a:r>
              <a:rPr lang="ru-RU" dirty="0" err="1" smtClean="0"/>
              <a:t>қажет</a:t>
            </a:r>
            <a:r>
              <a:rPr lang="ru-RU" dirty="0" smtClean="0"/>
              <a:t>. 40 </a:t>
            </a:r>
            <a:r>
              <a:rPr lang="el-GR" dirty="0" smtClean="0"/>
              <a:t>β </a:t>
            </a:r>
            <a:r>
              <a:rPr lang="ru-RU" dirty="0" smtClean="0"/>
              <a:t>А В </a:t>
            </a:r>
            <a:r>
              <a:rPr lang="en-US" dirty="0" smtClean="0"/>
              <a:t>d d1 d2 </a:t>
            </a:r>
            <a:r>
              <a:rPr lang="ru-RU" dirty="0" err="1" smtClean="0"/>
              <a:t>Құрылыстың</a:t>
            </a:r>
            <a:r>
              <a:rPr lang="ru-RU" dirty="0" smtClean="0"/>
              <a:t> </a:t>
            </a:r>
            <a:r>
              <a:rPr lang="ru-RU" dirty="0" err="1" smtClean="0"/>
              <a:t>қызыл</a:t>
            </a:r>
            <a:r>
              <a:rPr lang="ru-RU" dirty="0" smtClean="0"/>
              <a:t> </a:t>
            </a:r>
            <a:r>
              <a:rPr lang="ru-RU" dirty="0" err="1" smtClean="0"/>
              <a:t>сызығы</a:t>
            </a:r>
            <a:r>
              <a:rPr lang="ru-RU" dirty="0" smtClean="0"/>
              <a:t> </a:t>
            </a:r>
            <a:r>
              <a:rPr lang="ru-RU" dirty="0" err="1" smtClean="0"/>
              <a:t>Көшенің</a:t>
            </a:r>
            <a:r>
              <a:rPr lang="ru-RU" dirty="0" smtClean="0"/>
              <a:t> </a:t>
            </a:r>
            <a:r>
              <a:rPr lang="ru-RU" dirty="0" err="1" smtClean="0"/>
              <a:t>осі</a:t>
            </a:r>
            <a:r>
              <a:rPr lang="ru-RU" dirty="0" smtClean="0"/>
              <a:t> </a:t>
            </a:r>
            <a:r>
              <a:rPr lang="ru-RU" dirty="0" err="1" smtClean="0"/>
              <a:t>Сурет</a:t>
            </a:r>
            <a:r>
              <a:rPr lang="ru-RU" dirty="0" smtClean="0"/>
              <a:t> 4.3 – </a:t>
            </a:r>
            <a:r>
              <a:rPr lang="ru-RU" dirty="0" err="1" smtClean="0"/>
              <a:t>Құрылыстың</a:t>
            </a:r>
            <a:r>
              <a:rPr lang="ru-RU" dirty="0" smtClean="0"/>
              <a:t> </a:t>
            </a:r>
            <a:r>
              <a:rPr lang="ru-RU" dirty="0" err="1" smtClean="0"/>
              <a:t>қызыл</a:t>
            </a:r>
            <a:r>
              <a:rPr lang="ru-RU" dirty="0" smtClean="0"/>
              <a:t> </a:t>
            </a:r>
            <a:r>
              <a:rPr lang="ru-RU" dirty="0" err="1" smtClean="0"/>
              <a:t>сызығы</a:t>
            </a:r>
            <a:r>
              <a:rPr lang="ru-RU" dirty="0" smtClean="0"/>
              <a:t> </a:t>
            </a:r>
            <a:r>
              <a:rPr lang="ru-RU" dirty="0" err="1" smtClean="0"/>
              <a:t>Тұрғын</a:t>
            </a:r>
            <a:r>
              <a:rPr lang="ru-RU" dirty="0" smtClean="0"/>
              <a:t> </a:t>
            </a:r>
            <a:r>
              <a:rPr lang="ru-RU" dirty="0" err="1" smtClean="0"/>
              <a:t>кварталдардың</a:t>
            </a:r>
            <a:r>
              <a:rPr lang="ru-RU" dirty="0" smtClean="0"/>
              <a:t> </a:t>
            </a:r>
            <a:r>
              <a:rPr lang="ru-RU" dirty="0" err="1" smtClean="0"/>
              <a:t>бӛлінуі</a:t>
            </a:r>
            <a:r>
              <a:rPr lang="ru-RU" dirty="0" smtClean="0"/>
              <a:t> </a:t>
            </a:r>
            <a:r>
              <a:rPr lang="ru-RU" dirty="0" err="1" smtClean="0"/>
              <a:t>алаңға</a:t>
            </a:r>
            <a:r>
              <a:rPr lang="ru-RU" dirty="0" smtClean="0"/>
              <a:t> </a:t>
            </a:r>
            <a:r>
              <a:rPr lang="ru-RU" dirty="0" err="1" smtClean="0"/>
              <a:t>геодезиялық</a:t>
            </a:r>
            <a:r>
              <a:rPr lang="ru-RU" dirty="0" smtClean="0"/>
              <a:t> </a:t>
            </a:r>
            <a:r>
              <a:rPr lang="ru-RU" dirty="0" err="1" smtClean="0"/>
              <a:t>тіреулік</a:t>
            </a:r>
            <a:r>
              <a:rPr lang="ru-RU" dirty="0" smtClean="0"/>
              <a:t> </a:t>
            </a:r>
            <a:r>
              <a:rPr lang="ru-RU" dirty="0" err="1" smtClean="0"/>
              <a:t>пунктерінен</a:t>
            </a:r>
            <a:r>
              <a:rPr lang="ru-RU" dirty="0" smtClean="0"/>
              <a:t> </a:t>
            </a:r>
            <a:r>
              <a:rPr lang="ru-RU" dirty="0" err="1" smtClean="0"/>
              <a:t>кӛше</a:t>
            </a:r>
            <a:r>
              <a:rPr lang="ru-RU" dirty="0" smtClean="0"/>
              <a:t> </a:t>
            </a:r>
            <a:r>
              <a:rPr lang="ru-RU" dirty="0" err="1" smtClean="0"/>
              <a:t>осьтерін</a:t>
            </a:r>
            <a:r>
              <a:rPr lang="ru-RU" dirty="0" smtClean="0"/>
              <a:t> </a:t>
            </a:r>
            <a:r>
              <a:rPr lang="ru-RU" dirty="0" err="1" smtClean="0"/>
              <a:t>кӛшіруден</a:t>
            </a:r>
            <a:r>
              <a:rPr lang="ru-RU" dirty="0" smtClean="0"/>
              <a:t> </a:t>
            </a:r>
            <a:r>
              <a:rPr lang="ru-RU" dirty="0" err="1" smtClean="0"/>
              <a:t>басталады</a:t>
            </a:r>
            <a:r>
              <a:rPr lang="ru-RU" dirty="0" smtClean="0"/>
              <a:t>. </a:t>
            </a:r>
            <a:r>
              <a:rPr lang="ru-RU" dirty="0" err="1" smtClean="0"/>
              <a:t>Содан</a:t>
            </a:r>
            <a:r>
              <a:rPr lang="ru-RU" dirty="0" smtClean="0"/>
              <a:t> </a:t>
            </a:r>
            <a:r>
              <a:rPr lang="ru-RU" dirty="0" err="1" smtClean="0"/>
              <a:t>кейін</a:t>
            </a:r>
            <a:r>
              <a:rPr lang="ru-RU" dirty="0" smtClean="0"/>
              <a:t> </a:t>
            </a:r>
            <a:r>
              <a:rPr lang="ru-RU" dirty="0" err="1" smtClean="0"/>
              <a:t>қызыл</a:t>
            </a:r>
            <a:r>
              <a:rPr lang="ru-RU" dirty="0" smtClean="0"/>
              <a:t> </a:t>
            </a:r>
            <a:r>
              <a:rPr lang="ru-RU" dirty="0" err="1" smtClean="0"/>
              <a:t>сызықтарды</a:t>
            </a:r>
            <a:r>
              <a:rPr lang="ru-RU" dirty="0" smtClean="0"/>
              <a:t> </a:t>
            </a:r>
            <a:r>
              <a:rPr lang="ru-RU" dirty="0" err="1" smtClean="0"/>
              <a:t>белгілеп</a:t>
            </a:r>
            <a:r>
              <a:rPr lang="ru-RU" dirty="0" smtClean="0"/>
              <a:t>, </a:t>
            </a:r>
            <a:r>
              <a:rPr lang="ru-RU" dirty="0" err="1" smtClean="0"/>
              <a:t>олардың</a:t>
            </a:r>
            <a:r>
              <a:rPr lang="ru-RU" dirty="0" smtClean="0"/>
              <a:t> </a:t>
            </a:r>
            <a:r>
              <a:rPr lang="ru-RU" dirty="0" err="1" smtClean="0"/>
              <a:t>бұрыштарын</a:t>
            </a:r>
            <a:r>
              <a:rPr lang="ru-RU" dirty="0" smtClean="0"/>
              <a:t> </a:t>
            </a:r>
            <a:r>
              <a:rPr lang="ru-RU" dirty="0" err="1" smtClean="0"/>
              <a:t>ағаш</a:t>
            </a:r>
            <a:r>
              <a:rPr lang="ru-RU" dirty="0" smtClean="0"/>
              <a:t> </a:t>
            </a:r>
            <a:r>
              <a:rPr lang="ru-RU" dirty="0" err="1" smtClean="0"/>
              <a:t>тіреулермен</a:t>
            </a:r>
            <a:r>
              <a:rPr lang="ru-RU" dirty="0" smtClean="0"/>
              <a:t> </a:t>
            </a:r>
            <a:r>
              <a:rPr lang="ru-RU" dirty="0" err="1" smtClean="0"/>
              <a:t>бекітеді</a:t>
            </a:r>
            <a:r>
              <a:rPr lang="ru-RU" dirty="0" smtClean="0"/>
              <a:t> </a:t>
            </a:r>
            <a:r>
              <a:rPr lang="ru-RU" dirty="0" err="1" smtClean="0"/>
              <a:t>және</a:t>
            </a:r>
            <a:r>
              <a:rPr lang="ru-RU" dirty="0" smtClean="0"/>
              <a:t> </a:t>
            </a:r>
            <a:r>
              <a:rPr lang="ru-RU" dirty="0" err="1" smtClean="0"/>
              <a:t>тексеріс</a:t>
            </a:r>
            <a:r>
              <a:rPr lang="ru-RU" dirty="0" smtClean="0"/>
              <a:t> </a:t>
            </a:r>
            <a:r>
              <a:rPr lang="ru-RU" dirty="0" err="1" smtClean="0"/>
              <a:t>ӛлшеулерді</a:t>
            </a:r>
            <a:r>
              <a:rPr lang="ru-RU" dirty="0" smtClean="0"/>
              <a:t> </a:t>
            </a:r>
            <a:r>
              <a:rPr lang="ru-RU" dirty="0" err="1" smtClean="0"/>
              <a:t>жүргізеді</a:t>
            </a:r>
            <a:r>
              <a:rPr lang="ru-RU" dirty="0" smtClean="0"/>
              <a:t>. </a:t>
            </a:r>
            <a:r>
              <a:rPr lang="ru-RU" dirty="0" err="1" smtClean="0"/>
              <a:t>Бӛлудің</a:t>
            </a:r>
            <a:r>
              <a:rPr lang="ru-RU" dirty="0" smtClean="0"/>
              <a:t> </a:t>
            </a:r>
            <a:r>
              <a:rPr lang="ru-RU" dirty="0" err="1" smtClean="0"/>
              <a:t>полярлық</a:t>
            </a:r>
            <a:r>
              <a:rPr lang="ru-RU" dirty="0" smtClean="0"/>
              <a:t>, </a:t>
            </a:r>
            <a:r>
              <a:rPr lang="ru-RU" dirty="0" err="1" smtClean="0"/>
              <a:t>перпендикулярлық</a:t>
            </a:r>
            <a:r>
              <a:rPr lang="ru-RU" dirty="0" smtClean="0"/>
              <a:t> </a:t>
            </a:r>
            <a:r>
              <a:rPr lang="ru-RU" dirty="0" err="1" smtClean="0"/>
              <a:t>және</a:t>
            </a:r>
            <a:r>
              <a:rPr lang="ru-RU" dirty="0" smtClean="0"/>
              <a:t> </a:t>
            </a:r>
            <a:r>
              <a:rPr lang="ru-RU" dirty="0" err="1" smtClean="0"/>
              <a:t>т.б</a:t>
            </a:r>
            <a:r>
              <a:rPr lang="ru-RU" dirty="0" smtClean="0"/>
              <a:t>. </a:t>
            </a:r>
            <a:r>
              <a:rPr lang="ru-RU" dirty="0" err="1" smtClean="0"/>
              <a:t>әдістері</a:t>
            </a:r>
            <a:r>
              <a:rPr lang="ru-RU" dirty="0" smtClean="0"/>
              <a:t> </a:t>
            </a:r>
            <a:r>
              <a:rPr lang="ru-RU" dirty="0" err="1" smtClean="0"/>
              <a:t>ажыратылады</a:t>
            </a:r>
            <a:r>
              <a:rPr lang="ru-RU" dirty="0" smtClean="0"/>
              <a:t>. </a:t>
            </a:r>
            <a:r>
              <a:rPr lang="ru-RU" dirty="0" err="1" smtClean="0"/>
              <a:t>Ӛндірісте</a:t>
            </a:r>
            <a:r>
              <a:rPr lang="ru-RU" dirty="0" smtClean="0"/>
              <a:t> </a:t>
            </a:r>
            <a:r>
              <a:rPr lang="ru-RU" dirty="0" err="1" smtClean="0"/>
              <a:t>қызыл</a:t>
            </a:r>
            <a:r>
              <a:rPr lang="ru-RU" dirty="0" smtClean="0"/>
              <a:t> </a:t>
            </a:r>
            <a:r>
              <a:rPr lang="ru-RU" dirty="0" err="1" smtClean="0"/>
              <a:t>сызықтарды</a:t>
            </a:r>
            <a:r>
              <a:rPr lang="ru-RU" dirty="0" smtClean="0"/>
              <a:t> </a:t>
            </a:r>
            <a:r>
              <a:rPr lang="ru-RU" dirty="0" err="1" smtClean="0"/>
              <a:t>тікелей</a:t>
            </a:r>
            <a:r>
              <a:rPr lang="ru-RU" dirty="0" smtClean="0"/>
              <a:t> </a:t>
            </a:r>
            <a:r>
              <a:rPr lang="ru-RU" dirty="0" err="1" smtClean="0"/>
              <a:t>қолдануға</a:t>
            </a:r>
            <a:r>
              <a:rPr lang="ru-RU" dirty="0" smtClean="0"/>
              <a:t> </a:t>
            </a:r>
            <a:r>
              <a:rPr lang="ru-RU" dirty="0" err="1" smtClean="0"/>
              <a:t>қиын</a:t>
            </a:r>
            <a:r>
              <a:rPr lang="ru-RU" dirty="0" smtClean="0"/>
              <a:t> </a:t>
            </a:r>
            <a:r>
              <a:rPr lang="ru-RU" dirty="0" err="1" smtClean="0"/>
              <a:t>болғандықтан</a:t>
            </a:r>
            <a:r>
              <a:rPr lang="ru-RU" dirty="0" smtClean="0"/>
              <a:t> </a:t>
            </a:r>
            <a:r>
              <a:rPr lang="ru-RU" dirty="0" err="1" smtClean="0"/>
              <a:t>оларға</a:t>
            </a:r>
            <a:r>
              <a:rPr lang="ru-RU" dirty="0" smtClean="0"/>
              <a:t> параллель </a:t>
            </a:r>
            <a:r>
              <a:rPr lang="ru-RU" dirty="0" err="1" smtClean="0"/>
              <a:t>кӛшірме</a:t>
            </a:r>
            <a:r>
              <a:rPr lang="ru-RU" dirty="0" smtClean="0"/>
              <a:t> </a:t>
            </a:r>
            <a:r>
              <a:rPr lang="ru-RU" dirty="0" err="1" smtClean="0"/>
              <a:t>сызықтармен</a:t>
            </a:r>
            <a:r>
              <a:rPr lang="ru-RU" dirty="0" smtClean="0"/>
              <a:t> </a:t>
            </a:r>
            <a:r>
              <a:rPr lang="ru-RU" dirty="0" err="1" smtClean="0"/>
              <a:t>қолданады</a:t>
            </a:r>
            <a:r>
              <a:rPr lang="ru-RU" dirty="0" smtClean="0"/>
              <a:t>. </a:t>
            </a:r>
            <a:r>
              <a:rPr lang="ru-RU" dirty="0" err="1" smtClean="0"/>
              <a:t>Құрылыс</a:t>
            </a:r>
            <a:r>
              <a:rPr lang="ru-RU" dirty="0" smtClean="0"/>
              <a:t> </a:t>
            </a:r>
            <a:r>
              <a:rPr lang="ru-RU" dirty="0" err="1" smtClean="0"/>
              <a:t>алаңдарда</a:t>
            </a:r>
            <a:r>
              <a:rPr lang="ru-RU" dirty="0" smtClean="0"/>
              <a:t> </a:t>
            </a:r>
            <a:r>
              <a:rPr lang="ru-RU" dirty="0" err="1" smtClean="0"/>
              <a:t>негіз</a:t>
            </a:r>
            <a:r>
              <a:rPr lang="ru-RU" dirty="0" smtClean="0"/>
              <a:t> </a:t>
            </a:r>
            <a:r>
              <a:rPr lang="ru-RU" dirty="0" err="1" smtClean="0"/>
              <a:t>ретінде</a:t>
            </a:r>
            <a:r>
              <a:rPr lang="ru-RU" dirty="0" smtClean="0"/>
              <a:t> </a:t>
            </a:r>
            <a:r>
              <a:rPr lang="ru-RU" dirty="0" err="1" smtClean="0"/>
              <a:t>дирекциялық</a:t>
            </a:r>
            <a:r>
              <a:rPr lang="ru-RU" dirty="0" smtClean="0"/>
              <a:t> </a:t>
            </a:r>
            <a:r>
              <a:rPr lang="ru-RU" dirty="0" err="1" smtClean="0"/>
              <a:t>бұрышы</a:t>
            </a:r>
            <a:r>
              <a:rPr lang="ru-RU" dirty="0" smtClean="0"/>
              <a:t> мен </a:t>
            </a:r>
            <a:r>
              <a:rPr lang="ru-RU" dirty="0" err="1" smtClean="0"/>
              <a:t>бүйір</a:t>
            </a:r>
            <a:r>
              <a:rPr lang="ru-RU" dirty="0" smtClean="0"/>
              <a:t> </a:t>
            </a:r>
            <a:r>
              <a:rPr lang="ru-RU" dirty="0" err="1" smtClean="0"/>
              <a:t>ұзындығы</a:t>
            </a:r>
            <a:r>
              <a:rPr lang="ru-RU" dirty="0" smtClean="0"/>
              <a:t> </a:t>
            </a:r>
            <a:r>
              <a:rPr lang="ru-RU" dirty="0" err="1" smtClean="0"/>
              <a:t>белгілі</a:t>
            </a:r>
            <a:r>
              <a:rPr lang="ru-RU" dirty="0" smtClean="0"/>
              <a:t> </a:t>
            </a:r>
            <a:r>
              <a:rPr lang="ru-RU" dirty="0" err="1" smtClean="0"/>
              <a:t>геодезиялық</a:t>
            </a:r>
            <a:r>
              <a:rPr lang="ru-RU" dirty="0" smtClean="0"/>
              <a:t> </a:t>
            </a:r>
            <a:r>
              <a:rPr lang="ru-RU" dirty="0" err="1" smtClean="0"/>
              <a:t>тӛртбұрышты</a:t>
            </a:r>
            <a:r>
              <a:rPr lang="ru-RU" dirty="0" smtClean="0"/>
              <a:t> </a:t>
            </a:r>
            <a:r>
              <a:rPr lang="ru-RU" dirty="0" err="1" smtClean="0"/>
              <a:t>қолдануға</a:t>
            </a:r>
            <a:r>
              <a:rPr lang="ru-RU" dirty="0" smtClean="0"/>
              <a:t> </a:t>
            </a:r>
            <a:r>
              <a:rPr lang="ru-RU" dirty="0" err="1" smtClean="0"/>
              <a:t>қолайлы</a:t>
            </a:r>
            <a:r>
              <a:rPr lang="ru-RU" dirty="0" smtClean="0"/>
              <a:t>. </a:t>
            </a:r>
            <a:r>
              <a:rPr lang="ru-RU" dirty="0" err="1" smtClean="0"/>
              <a:t>Биіктік</a:t>
            </a:r>
            <a:r>
              <a:rPr lang="ru-RU" dirty="0" smtClean="0"/>
              <a:t> </a:t>
            </a:r>
            <a:r>
              <a:rPr lang="ru-RU" dirty="0" err="1" smtClean="0"/>
              <a:t>бӛлу</a:t>
            </a:r>
            <a:r>
              <a:rPr lang="ru-RU" dirty="0" smtClean="0"/>
              <a:t> </a:t>
            </a:r>
            <a:r>
              <a:rPr lang="ru-RU" dirty="0" err="1" smtClean="0"/>
              <a:t>торды</a:t>
            </a:r>
            <a:r>
              <a:rPr lang="ru-RU" dirty="0" smtClean="0"/>
              <a:t> </a:t>
            </a:r>
            <a:r>
              <a:rPr lang="ru-RU" dirty="0" err="1" smtClean="0"/>
              <a:t>полигондардан</a:t>
            </a:r>
            <a:r>
              <a:rPr lang="ru-RU" dirty="0" smtClean="0"/>
              <a:t> </a:t>
            </a:r>
            <a:r>
              <a:rPr lang="ru-RU" dirty="0" err="1" smtClean="0"/>
              <a:t>немесе</a:t>
            </a:r>
            <a:r>
              <a:rPr lang="ru-RU" dirty="0" smtClean="0"/>
              <a:t> </a:t>
            </a:r>
            <a:r>
              <a:rPr lang="ru-RU" dirty="0" err="1" smtClean="0"/>
              <a:t>бӛлек</a:t>
            </a:r>
            <a:r>
              <a:rPr lang="ru-RU" dirty="0" smtClean="0"/>
              <a:t> </a:t>
            </a:r>
            <a:r>
              <a:rPr lang="en-US" dirty="0" smtClean="0"/>
              <a:t>III, IV </a:t>
            </a:r>
            <a:r>
              <a:rPr lang="ru-RU" dirty="0" smtClean="0"/>
              <a:t>класс нивелир </a:t>
            </a:r>
            <a:r>
              <a:rPr lang="ru-RU" dirty="0" err="1" smtClean="0"/>
              <a:t>жүрістерден</a:t>
            </a:r>
            <a:r>
              <a:rPr lang="ru-RU" dirty="0" smtClean="0"/>
              <a:t> </a:t>
            </a:r>
            <a:r>
              <a:rPr lang="ru-RU" dirty="0" err="1" smtClean="0"/>
              <a:t>шығарады</a:t>
            </a:r>
            <a:r>
              <a:rPr lang="ru-RU" dirty="0" smtClean="0"/>
              <a:t>. </a:t>
            </a:r>
            <a:r>
              <a:rPr lang="ru-RU" dirty="0" err="1" smtClean="0"/>
              <a:t>Бірақ</a:t>
            </a:r>
            <a:r>
              <a:rPr lang="ru-RU" dirty="0" smtClean="0"/>
              <a:t>, </a:t>
            </a:r>
            <a:r>
              <a:rPr lang="ru-RU" dirty="0" err="1" smtClean="0"/>
              <a:t>биіктік</a:t>
            </a:r>
            <a:r>
              <a:rPr lang="ru-RU" dirty="0" smtClean="0"/>
              <a:t> </a:t>
            </a:r>
            <a:r>
              <a:rPr lang="ru-RU" dirty="0" err="1" smtClean="0"/>
              <a:t>белгілерді</a:t>
            </a:r>
            <a:r>
              <a:rPr lang="ru-RU" dirty="0" smtClean="0"/>
              <a:t>, кем </a:t>
            </a:r>
            <a:r>
              <a:rPr lang="ru-RU" dirty="0" err="1" smtClean="0"/>
              <a:t>дегенде</a:t>
            </a:r>
            <a:r>
              <a:rPr lang="ru-RU" dirty="0" smtClean="0"/>
              <a:t> </a:t>
            </a:r>
            <a:r>
              <a:rPr lang="ru-RU" dirty="0" err="1" smtClean="0"/>
              <a:t>екі</a:t>
            </a:r>
            <a:r>
              <a:rPr lang="ru-RU" dirty="0" smtClean="0"/>
              <a:t> </a:t>
            </a:r>
            <a:r>
              <a:rPr lang="ru-RU" dirty="0" err="1" smtClean="0"/>
              <a:t>мемлекеттік</a:t>
            </a:r>
            <a:r>
              <a:rPr lang="ru-RU" dirty="0" smtClean="0"/>
              <a:t> </a:t>
            </a:r>
            <a:r>
              <a:rPr lang="ru-RU" dirty="0" err="1" smtClean="0"/>
              <a:t>немесе</a:t>
            </a:r>
            <a:r>
              <a:rPr lang="ru-RU" dirty="0" smtClean="0"/>
              <a:t> </a:t>
            </a:r>
            <a:r>
              <a:rPr lang="ru-RU" dirty="0" err="1" smtClean="0"/>
              <a:t>жергілікті</a:t>
            </a:r>
            <a:r>
              <a:rPr lang="ru-RU" dirty="0" smtClean="0"/>
              <a:t> нивелир </a:t>
            </a:r>
            <a:r>
              <a:rPr lang="ru-RU" dirty="0" err="1" smtClean="0"/>
              <a:t>тордан</a:t>
            </a:r>
            <a:r>
              <a:rPr lang="ru-RU" dirty="0" smtClean="0"/>
              <a:t> </a:t>
            </a:r>
            <a:r>
              <a:rPr lang="ru-RU" dirty="0" err="1" smtClean="0"/>
              <a:t>шығаруға</a:t>
            </a:r>
            <a:r>
              <a:rPr lang="ru-RU" dirty="0" smtClean="0"/>
              <a:t> </a:t>
            </a:r>
            <a:r>
              <a:rPr lang="ru-RU" dirty="0" err="1" smtClean="0"/>
              <a:t>тиісті</a:t>
            </a:r>
            <a:r>
              <a:rPr lang="ru-RU" dirty="0" smtClean="0"/>
              <a:t>. </a:t>
            </a:r>
            <a:r>
              <a:rPr lang="ru-RU" dirty="0" err="1" smtClean="0"/>
              <a:t>Кейіннен</a:t>
            </a:r>
            <a:r>
              <a:rPr lang="ru-RU" dirty="0" smtClean="0"/>
              <a:t> </a:t>
            </a:r>
            <a:r>
              <a:rPr lang="ru-RU" dirty="0" err="1" smtClean="0"/>
              <a:t>биіктік</a:t>
            </a:r>
            <a:r>
              <a:rPr lang="ru-RU" dirty="0" smtClean="0"/>
              <a:t> </a:t>
            </a:r>
            <a:r>
              <a:rPr lang="ru-RU" dirty="0" err="1" smtClean="0"/>
              <a:t>пунктерді</a:t>
            </a:r>
            <a:r>
              <a:rPr lang="ru-RU" dirty="0" smtClean="0"/>
              <a:t> </a:t>
            </a:r>
            <a:r>
              <a:rPr lang="ru-RU" dirty="0" err="1" smtClean="0"/>
              <a:t>бӛлу</a:t>
            </a:r>
            <a:r>
              <a:rPr lang="ru-RU" dirty="0" smtClean="0"/>
              <a:t> </a:t>
            </a:r>
            <a:r>
              <a:rPr lang="ru-RU" dirty="0" err="1" smtClean="0"/>
              <a:t>пунктермен</a:t>
            </a:r>
            <a:r>
              <a:rPr lang="ru-RU" dirty="0" smtClean="0"/>
              <a:t> </a:t>
            </a:r>
            <a:r>
              <a:rPr lang="ru-RU" dirty="0" err="1" smtClean="0"/>
              <a:t>беттестіреді</a:t>
            </a:r>
            <a:r>
              <a:rPr lang="ru-RU" dirty="0" smtClean="0"/>
              <a:t>. </a:t>
            </a:r>
            <a:r>
              <a:rPr lang="ru-RU" dirty="0" err="1" smtClean="0"/>
              <a:t>Құрылыс</a:t>
            </a:r>
            <a:r>
              <a:rPr lang="ru-RU" dirty="0" smtClean="0"/>
              <a:t> </a:t>
            </a:r>
            <a:r>
              <a:rPr lang="ru-RU" dirty="0" err="1" smtClean="0"/>
              <a:t>алаңда</a:t>
            </a:r>
            <a:r>
              <a:rPr lang="ru-RU" dirty="0" smtClean="0"/>
              <a:t> </a:t>
            </a:r>
            <a:r>
              <a:rPr lang="ru-RU" dirty="0" err="1" smtClean="0"/>
              <a:t>әр</a:t>
            </a:r>
            <a:r>
              <a:rPr lang="ru-RU" dirty="0" smtClean="0"/>
              <a:t> </a:t>
            </a:r>
            <a:r>
              <a:rPr lang="ru-RU" dirty="0" err="1" smtClean="0"/>
              <a:t>ғимаратқа</a:t>
            </a:r>
            <a:r>
              <a:rPr lang="ru-RU" dirty="0" smtClean="0"/>
              <a:t> кем </a:t>
            </a:r>
            <a:r>
              <a:rPr lang="ru-RU" dirty="0" err="1" smtClean="0"/>
              <a:t>дегенде</a:t>
            </a:r>
            <a:r>
              <a:rPr lang="ru-RU" dirty="0" smtClean="0"/>
              <a:t> </a:t>
            </a:r>
            <a:r>
              <a:rPr lang="ru-RU" dirty="0" err="1" smtClean="0"/>
              <a:t>екі</a:t>
            </a:r>
            <a:r>
              <a:rPr lang="ru-RU" dirty="0" smtClean="0"/>
              <a:t> </a:t>
            </a:r>
            <a:r>
              <a:rPr lang="ru-RU" dirty="0" err="1" smtClean="0"/>
              <a:t>реперден</a:t>
            </a:r>
            <a:r>
              <a:rPr lang="ru-RU" dirty="0" smtClean="0"/>
              <a:t>, ал </a:t>
            </a:r>
            <a:r>
              <a:rPr lang="ru-RU" dirty="0" err="1" smtClean="0"/>
              <a:t>кӛп</a:t>
            </a:r>
            <a:r>
              <a:rPr lang="ru-RU" dirty="0" smtClean="0"/>
              <a:t> </a:t>
            </a:r>
            <a:r>
              <a:rPr lang="ru-RU" dirty="0" err="1" smtClean="0"/>
              <a:t>секциялы</a:t>
            </a:r>
            <a:r>
              <a:rPr lang="ru-RU" dirty="0" smtClean="0"/>
              <a:t> </a:t>
            </a:r>
            <a:r>
              <a:rPr lang="ru-RU" dirty="0" err="1" smtClean="0"/>
              <a:t>үймеретке</a:t>
            </a:r>
            <a:r>
              <a:rPr lang="ru-RU" dirty="0" smtClean="0"/>
              <a:t> - </a:t>
            </a:r>
            <a:r>
              <a:rPr lang="ru-RU" dirty="0" err="1" smtClean="0"/>
              <a:t>әр</a:t>
            </a:r>
            <a:r>
              <a:rPr lang="ru-RU" dirty="0" smtClean="0"/>
              <a:t> </a:t>
            </a:r>
            <a:r>
              <a:rPr lang="ru-RU" dirty="0" err="1" smtClean="0"/>
              <a:t>секциясына</a:t>
            </a:r>
            <a:r>
              <a:rPr lang="ru-RU" dirty="0" smtClean="0"/>
              <a:t> </a:t>
            </a:r>
            <a:r>
              <a:rPr lang="ru-RU" dirty="0" err="1" smtClean="0"/>
              <a:t>бір-бірден</a:t>
            </a:r>
            <a:r>
              <a:rPr lang="ru-RU" dirty="0" smtClean="0"/>
              <a:t> болу </a:t>
            </a:r>
            <a:r>
              <a:rPr lang="ru-RU" dirty="0" err="1" smtClean="0"/>
              <a:t>керек</a:t>
            </a:r>
            <a:r>
              <a:rPr lang="ru-RU" dirty="0" smtClean="0"/>
              <a:t>. </a:t>
            </a:r>
            <a:r>
              <a:rPr lang="ru-RU" dirty="0" err="1" smtClean="0"/>
              <a:t>Биік</a:t>
            </a:r>
            <a:r>
              <a:rPr lang="ru-RU" dirty="0" smtClean="0"/>
              <a:t> </a:t>
            </a:r>
            <a:r>
              <a:rPr lang="ru-RU" dirty="0" err="1" smtClean="0"/>
              <a:t>үйлерге</a:t>
            </a:r>
            <a:r>
              <a:rPr lang="ru-RU" dirty="0" smtClean="0"/>
              <a:t> </a:t>
            </a:r>
            <a:r>
              <a:rPr lang="en-US" dirty="0" smtClean="0"/>
              <a:t>III </a:t>
            </a:r>
            <a:r>
              <a:rPr lang="ru-RU" dirty="0" smtClean="0"/>
              <a:t>класс нивелир </a:t>
            </a:r>
            <a:r>
              <a:rPr lang="ru-RU" dirty="0" err="1" smtClean="0"/>
              <a:t>жүрістерді</a:t>
            </a:r>
            <a:r>
              <a:rPr lang="ru-RU" dirty="0" smtClean="0"/>
              <a:t> </a:t>
            </a:r>
            <a:r>
              <a:rPr lang="ru-RU" dirty="0" err="1" smtClean="0"/>
              <a:t>салады</a:t>
            </a:r>
            <a:r>
              <a:rPr lang="ru-RU" dirty="0" smtClean="0"/>
              <a:t>. </a:t>
            </a:r>
            <a:r>
              <a:rPr lang="ru-RU" dirty="0" err="1" smtClean="0"/>
              <a:t>Нивелирлеу</a:t>
            </a:r>
            <a:r>
              <a:rPr lang="ru-RU" dirty="0" smtClean="0"/>
              <a:t> </a:t>
            </a:r>
            <a:r>
              <a:rPr lang="ru-RU" dirty="0" err="1" smtClean="0"/>
              <a:t>ауытқудың</a:t>
            </a:r>
            <a:r>
              <a:rPr lang="ru-RU" dirty="0" smtClean="0"/>
              <a:t> орта </a:t>
            </a:r>
            <a:r>
              <a:rPr lang="ru-RU" dirty="0" err="1" smtClean="0"/>
              <a:t>квадраттық</a:t>
            </a:r>
            <a:r>
              <a:rPr lang="ru-RU" dirty="0" smtClean="0"/>
              <a:t> </a:t>
            </a:r>
            <a:r>
              <a:rPr lang="ru-RU" dirty="0" err="1" smtClean="0"/>
              <a:t>қатесі</a:t>
            </a:r>
            <a:r>
              <a:rPr lang="ru-RU" dirty="0" smtClean="0"/>
              <a:t> </a:t>
            </a:r>
            <a:r>
              <a:rPr lang="ru-RU" dirty="0" err="1" smtClean="0"/>
              <a:t>екі</a:t>
            </a:r>
            <a:r>
              <a:rPr lang="ru-RU" dirty="0" smtClean="0"/>
              <a:t> </a:t>
            </a:r>
            <a:r>
              <a:rPr lang="ru-RU" dirty="0" err="1" smtClean="0"/>
              <a:t>жақтық</a:t>
            </a:r>
            <a:r>
              <a:rPr lang="ru-RU" dirty="0" smtClean="0"/>
              <a:t> </a:t>
            </a:r>
            <a:r>
              <a:rPr lang="ru-RU" dirty="0" err="1" smtClean="0"/>
              <a:t>жүрістің</a:t>
            </a:r>
            <a:r>
              <a:rPr lang="ru-RU" dirty="0" smtClean="0"/>
              <a:t> 1 км-</a:t>
            </a:r>
            <a:r>
              <a:rPr lang="ru-RU" dirty="0" err="1" smtClean="0"/>
              <a:t>ге</a:t>
            </a:r>
            <a:r>
              <a:rPr lang="ru-RU" dirty="0" smtClean="0"/>
              <a:t> 3 мм-</a:t>
            </a:r>
            <a:r>
              <a:rPr lang="ru-RU" dirty="0" err="1" smtClean="0"/>
              <a:t>ден</a:t>
            </a:r>
            <a:r>
              <a:rPr lang="ru-RU" dirty="0" smtClean="0"/>
              <a:t> </a:t>
            </a:r>
            <a:r>
              <a:rPr lang="ru-RU" dirty="0" err="1" smtClean="0"/>
              <a:t>аспау</a:t>
            </a:r>
            <a:r>
              <a:rPr lang="ru-RU" dirty="0" smtClean="0"/>
              <a:t> </a:t>
            </a:r>
            <a:r>
              <a:rPr lang="ru-RU" dirty="0" err="1" smtClean="0"/>
              <a:t>керек</a:t>
            </a:r>
            <a:r>
              <a:rPr lang="ru-RU" dirty="0" smtClean="0"/>
              <a:t>. </a:t>
            </a:r>
            <a:endParaRPr lang="ru-RU" dirty="0"/>
          </a:p>
        </p:txBody>
      </p:sp>
    </p:spTree>
    <p:extLst>
      <p:ext uri="{BB962C8B-B14F-4D97-AF65-F5344CB8AC3E}">
        <p14:creationId xmlns:p14="http://schemas.microsoft.com/office/powerpoint/2010/main" val="839958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rmnt.ru/pub/uploads/201304/1559620787275199.jpg"/>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832894" y="2334419"/>
            <a:ext cx="4286250" cy="3533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939471"/>
      </p:ext>
    </p:extLst>
  </p:cSld>
  <p:clrMapOvr>
    <a:masterClrMapping/>
  </p:clrMapOvr>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Грань">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11444</TotalTime>
  <Words>2048</Words>
  <Application>Microsoft Office PowerPoint</Application>
  <PresentationFormat>Широкоэкранный</PresentationFormat>
  <Paragraphs>69</Paragraphs>
  <Slides>12</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12</vt:i4>
      </vt:variant>
    </vt:vector>
  </HeadingPairs>
  <TitlesOfParts>
    <vt:vector size="19" baseType="lpstr">
      <vt:lpstr>Arial</vt:lpstr>
      <vt:lpstr>Tahoma</vt:lpstr>
      <vt:lpstr>Times New Roman</vt:lpstr>
      <vt:lpstr>Trebuchet MS</vt:lpstr>
      <vt:lpstr>Verdana</vt:lpstr>
      <vt:lpstr>Wingdings 3</vt:lpstr>
      <vt:lpstr>Грань</vt:lpstr>
      <vt:lpstr>               Қолданбалы Геодезия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 Windows</dc:creator>
  <cp:lastModifiedBy>Пользователь Windows</cp:lastModifiedBy>
  <cp:revision>13</cp:revision>
  <dcterms:created xsi:type="dcterms:W3CDTF">2019-02-01T05:12:02Z</dcterms:created>
  <dcterms:modified xsi:type="dcterms:W3CDTF">2019-03-15T05:25:14Z</dcterms:modified>
</cp:coreProperties>
</file>